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1" r:id="rId1"/>
    <p:sldMasterId id="2147483673" r:id="rId2"/>
  </p:sldMasterIdLst>
  <p:notesMasterIdLst>
    <p:notesMasterId r:id="rId34"/>
  </p:notesMasterIdLst>
  <p:sldIdLst>
    <p:sldId id="371" r:id="rId3"/>
    <p:sldId id="313" r:id="rId4"/>
    <p:sldId id="370" r:id="rId5"/>
    <p:sldId id="364" r:id="rId6"/>
    <p:sldId id="361" r:id="rId7"/>
    <p:sldId id="315" r:id="rId8"/>
    <p:sldId id="309" r:id="rId9"/>
    <p:sldId id="298" r:id="rId10"/>
    <p:sldId id="310" r:id="rId11"/>
    <p:sldId id="366" r:id="rId12"/>
    <p:sldId id="318" r:id="rId13"/>
    <p:sldId id="367" r:id="rId14"/>
    <p:sldId id="368" r:id="rId15"/>
    <p:sldId id="257" r:id="rId16"/>
    <p:sldId id="372" r:id="rId17"/>
    <p:sldId id="326" r:id="rId18"/>
    <p:sldId id="327" r:id="rId19"/>
    <p:sldId id="337" r:id="rId20"/>
    <p:sldId id="331" r:id="rId21"/>
    <p:sldId id="322" r:id="rId22"/>
    <p:sldId id="373" r:id="rId23"/>
    <p:sldId id="374" r:id="rId24"/>
    <p:sldId id="334" r:id="rId25"/>
    <p:sldId id="375" r:id="rId26"/>
    <p:sldId id="377" r:id="rId27"/>
    <p:sldId id="378" r:id="rId28"/>
    <p:sldId id="380" r:id="rId29"/>
    <p:sldId id="381" r:id="rId30"/>
    <p:sldId id="383" r:id="rId31"/>
    <p:sldId id="385" r:id="rId32"/>
    <p:sldId id="3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2A35D"/>
    <a:srgbClr val="FBFFC9"/>
    <a:srgbClr val="FFC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55BA1-77C1-4F74-A971-EDCA0E862F0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C87B44B-6F80-4BC7-A31B-655DEC234D4F}">
      <dgm:prSet phldrT="[Text]" custT="1"/>
      <dgm:spPr>
        <a:solidFill>
          <a:srgbClr val="92D050"/>
        </a:solidFill>
      </dgm:spPr>
      <dgm:t>
        <a:bodyPr/>
        <a:lstStyle/>
        <a:p>
          <a:r>
            <a:rPr lang="en-US" sz="1800" b="1">
              <a:solidFill>
                <a:schemeClr val="tx1"/>
              </a:solidFill>
            </a:rPr>
            <a:t>Bước 1: Phân tích tình hình</a:t>
          </a:r>
          <a:endParaRPr lang="en-US" sz="1800">
            <a:solidFill>
              <a:schemeClr val="tx1"/>
            </a:solidFill>
          </a:endParaRPr>
        </a:p>
      </dgm:t>
    </dgm:pt>
    <dgm:pt modelId="{68B60AA5-4D67-4B7C-AD6C-3C66415A969E}" type="parTrans" cxnId="{EB6E2D44-17F5-4F03-B93C-E501F7590184}">
      <dgm:prSet/>
      <dgm:spPr/>
      <dgm:t>
        <a:bodyPr/>
        <a:lstStyle/>
        <a:p>
          <a:endParaRPr lang="en-US" sz="1800">
            <a:solidFill>
              <a:schemeClr val="tx1"/>
            </a:solidFill>
          </a:endParaRPr>
        </a:p>
      </dgm:t>
    </dgm:pt>
    <dgm:pt modelId="{C1296CBE-1F0B-4D07-9F92-8F56E15D73D2}" type="sibTrans" cxnId="{EB6E2D44-17F5-4F03-B93C-E501F7590184}">
      <dgm:prSet/>
      <dgm:spPr/>
      <dgm:t>
        <a:bodyPr/>
        <a:lstStyle/>
        <a:p>
          <a:endParaRPr lang="en-US" sz="1800">
            <a:solidFill>
              <a:schemeClr val="tx1"/>
            </a:solidFill>
          </a:endParaRPr>
        </a:p>
      </dgm:t>
    </dgm:pt>
    <dgm:pt modelId="{9555E286-36F3-4033-8F5B-BC42396E71A5}">
      <dgm:prSet phldrT="[Text]" custT="1"/>
      <dgm:spPr>
        <a:solidFill>
          <a:schemeClr val="accent4">
            <a:lumMod val="20000"/>
            <a:lumOff val="80000"/>
          </a:schemeClr>
        </a:solidFill>
      </dgm:spPr>
      <dgm:t>
        <a:bodyPr/>
        <a:lstStyle/>
        <a:p>
          <a:r>
            <a:rPr lang="en-US" sz="1800" b="1">
              <a:solidFill>
                <a:schemeClr val="tx1"/>
              </a:solidFill>
            </a:rPr>
            <a:t>Bước 2: Phân nhóm đối tượng tích</a:t>
          </a:r>
          <a:endParaRPr lang="en-US" sz="1800">
            <a:solidFill>
              <a:schemeClr val="tx1"/>
            </a:solidFill>
          </a:endParaRPr>
        </a:p>
      </dgm:t>
    </dgm:pt>
    <dgm:pt modelId="{CE9CD232-03C5-4B90-9ECA-D0F8AD0F68A5}" type="parTrans" cxnId="{613E51A9-9F64-4B83-9F3E-425CAE31AED7}">
      <dgm:prSet/>
      <dgm:spPr/>
      <dgm:t>
        <a:bodyPr/>
        <a:lstStyle/>
        <a:p>
          <a:endParaRPr lang="en-US" sz="1800">
            <a:solidFill>
              <a:schemeClr val="tx1"/>
            </a:solidFill>
          </a:endParaRPr>
        </a:p>
      </dgm:t>
    </dgm:pt>
    <dgm:pt modelId="{8C508FAD-E469-40CA-8349-BB95AEA09C38}" type="sibTrans" cxnId="{613E51A9-9F64-4B83-9F3E-425CAE31AED7}">
      <dgm:prSet/>
      <dgm:spPr/>
      <dgm:t>
        <a:bodyPr/>
        <a:lstStyle/>
        <a:p>
          <a:endParaRPr lang="en-US" sz="1800">
            <a:solidFill>
              <a:schemeClr val="tx1"/>
            </a:solidFill>
          </a:endParaRPr>
        </a:p>
      </dgm:t>
    </dgm:pt>
    <dgm:pt modelId="{000A3D03-5F72-489C-948D-AA208A745C3C}">
      <dgm:prSet phldrT="[Text]" custT="1"/>
      <dgm:spPr>
        <a:solidFill>
          <a:srgbClr val="FBFFC9"/>
        </a:solidFill>
      </dgm:spPr>
      <dgm:t>
        <a:bodyPr/>
        <a:lstStyle/>
        <a:p>
          <a:r>
            <a:rPr lang="en-US" sz="1800" b="1">
              <a:solidFill>
                <a:schemeClr val="tx1"/>
              </a:solidFill>
            </a:rPr>
            <a:t>Bước 3: Xây dựng giải pháp sáng tạo</a:t>
          </a:r>
          <a:endParaRPr lang="en-US" sz="1800">
            <a:solidFill>
              <a:schemeClr val="tx1"/>
            </a:solidFill>
          </a:endParaRPr>
        </a:p>
      </dgm:t>
    </dgm:pt>
    <dgm:pt modelId="{7E406391-2F1F-4FFF-BC23-2251364E3C73}" type="parTrans" cxnId="{17E081BC-52A5-4E8A-831F-8EEA96CD43D6}">
      <dgm:prSet/>
      <dgm:spPr/>
      <dgm:t>
        <a:bodyPr/>
        <a:lstStyle/>
        <a:p>
          <a:endParaRPr lang="en-US" sz="1800">
            <a:solidFill>
              <a:schemeClr val="tx1"/>
            </a:solidFill>
          </a:endParaRPr>
        </a:p>
      </dgm:t>
    </dgm:pt>
    <dgm:pt modelId="{D70F0E93-5895-4320-87DB-630DAD7F7BD3}" type="sibTrans" cxnId="{17E081BC-52A5-4E8A-831F-8EEA96CD43D6}">
      <dgm:prSet/>
      <dgm:spPr/>
      <dgm:t>
        <a:bodyPr/>
        <a:lstStyle/>
        <a:p>
          <a:endParaRPr lang="en-US" sz="1800">
            <a:solidFill>
              <a:schemeClr val="tx1"/>
            </a:solidFill>
          </a:endParaRPr>
        </a:p>
      </dgm:t>
    </dgm:pt>
    <dgm:pt modelId="{425D94F5-92F4-4B47-9AB1-3D46AE5113DD}">
      <dgm:prSet phldrT="[Text]" custT="1"/>
      <dgm:spPr>
        <a:solidFill>
          <a:schemeClr val="accent6">
            <a:lumMod val="40000"/>
            <a:lumOff val="60000"/>
          </a:schemeClr>
        </a:solidFill>
      </dgm:spPr>
      <dgm:t>
        <a:bodyPr/>
        <a:lstStyle/>
        <a:p>
          <a:r>
            <a:rPr lang="en-US" sz="1800" b="1">
              <a:solidFill>
                <a:schemeClr val="tx1"/>
              </a:solidFill>
            </a:rPr>
            <a:t>Bước 4: Thiết kế, thử nghiệm, hoàn thiện thông điệp và tài liệu</a:t>
          </a:r>
          <a:endParaRPr lang="en-US" sz="1800">
            <a:solidFill>
              <a:schemeClr val="tx1"/>
            </a:solidFill>
          </a:endParaRPr>
        </a:p>
      </dgm:t>
    </dgm:pt>
    <dgm:pt modelId="{008E1E65-36AF-499E-9739-BC56CED2EB35}" type="parTrans" cxnId="{2BE4275F-A9D6-44C6-9124-0221AE8200CB}">
      <dgm:prSet/>
      <dgm:spPr/>
      <dgm:t>
        <a:bodyPr/>
        <a:lstStyle/>
        <a:p>
          <a:endParaRPr lang="en-US" sz="1800">
            <a:solidFill>
              <a:schemeClr val="tx1"/>
            </a:solidFill>
          </a:endParaRPr>
        </a:p>
      </dgm:t>
    </dgm:pt>
    <dgm:pt modelId="{90BFAFE3-0448-40E7-A421-0531EEAC10C7}" type="sibTrans" cxnId="{2BE4275F-A9D6-44C6-9124-0221AE8200CB}">
      <dgm:prSet/>
      <dgm:spPr/>
      <dgm:t>
        <a:bodyPr/>
        <a:lstStyle/>
        <a:p>
          <a:endParaRPr lang="en-US" sz="1800">
            <a:solidFill>
              <a:schemeClr val="tx1"/>
            </a:solidFill>
          </a:endParaRPr>
        </a:p>
      </dgm:t>
    </dgm:pt>
    <dgm:pt modelId="{A524DBC2-E653-49BC-8431-C1BCB83386FE}">
      <dgm:prSet phldrT="[Text]" custT="1"/>
      <dgm:spPr>
        <a:solidFill>
          <a:srgbClr val="FBFFC9"/>
        </a:solidFill>
      </dgm:spPr>
      <dgm:t>
        <a:bodyPr/>
        <a:lstStyle/>
        <a:p>
          <a:r>
            <a:rPr lang="en-US" sz="1800" b="1">
              <a:solidFill>
                <a:schemeClr val="tx1"/>
              </a:solidFill>
            </a:rPr>
            <a:t>Bước 5: Lập kế hoạch và thực hiện chương trình TTTĐHV </a:t>
          </a:r>
          <a:endParaRPr lang="en-US" sz="1800">
            <a:solidFill>
              <a:schemeClr val="tx1"/>
            </a:solidFill>
          </a:endParaRPr>
        </a:p>
      </dgm:t>
    </dgm:pt>
    <dgm:pt modelId="{CA928E35-02AB-4397-83A4-4A82D41B3A99}" type="parTrans" cxnId="{3829B97E-7D6A-4479-A7E8-CCE0E053DC93}">
      <dgm:prSet/>
      <dgm:spPr/>
      <dgm:t>
        <a:bodyPr/>
        <a:lstStyle/>
        <a:p>
          <a:endParaRPr lang="en-US" sz="1800">
            <a:solidFill>
              <a:schemeClr val="tx1"/>
            </a:solidFill>
          </a:endParaRPr>
        </a:p>
      </dgm:t>
    </dgm:pt>
    <dgm:pt modelId="{9DC9C9E0-6BB2-4C17-997B-209ECFB0BDAD}" type="sibTrans" cxnId="{3829B97E-7D6A-4479-A7E8-CCE0E053DC93}">
      <dgm:prSet/>
      <dgm:spPr/>
      <dgm:t>
        <a:bodyPr/>
        <a:lstStyle/>
        <a:p>
          <a:endParaRPr lang="en-US" sz="1800">
            <a:solidFill>
              <a:schemeClr val="tx1"/>
            </a:solidFill>
          </a:endParaRPr>
        </a:p>
      </dgm:t>
    </dgm:pt>
    <dgm:pt modelId="{207718A5-3DF4-4D16-8E8A-F74B93F08392}">
      <dgm:prSet custT="1"/>
      <dgm:spPr>
        <a:solidFill>
          <a:schemeClr val="bg2"/>
        </a:solidFill>
      </dgm:spPr>
      <dgm:t>
        <a:bodyPr/>
        <a:lstStyle/>
        <a:p>
          <a:r>
            <a:rPr lang="en-US" sz="1800" b="1" kern="1200">
              <a:solidFill>
                <a:schemeClr val="tx1"/>
              </a:solidFill>
              <a:latin typeface="Arial"/>
              <a:ea typeface="Arial Unicode MS"/>
              <a:cs typeface="+mn-cs"/>
            </a:rPr>
            <a:t>Bước</a:t>
          </a:r>
          <a:r>
            <a:rPr lang="en-US" sz="1800" b="1" kern="1200">
              <a:solidFill>
                <a:schemeClr val="tx1"/>
              </a:solidFill>
            </a:rPr>
            <a:t> 6: Đánh giá </a:t>
          </a:r>
          <a:endParaRPr lang="en-US" sz="1800" kern="1200">
            <a:solidFill>
              <a:schemeClr val="tx1"/>
            </a:solidFill>
          </a:endParaRPr>
        </a:p>
      </dgm:t>
    </dgm:pt>
    <dgm:pt modelId="{C014E79E-D920-45BC-A780-71C45FE3CBC3}" type="parTrans" cxnId="{5E3216E9-03D1-405B-B7C0-D0B783740AB7}">
      <dgm:prSet/>
      <dgm:spPr/>
      <dgm:t>
        <a:bodyPr/>
        <a:lstStyle/>
        <a:p>
          <a:endParaRPr lang="en-US" sz="1800">
            <a:solidFill>
              <a:schemeClr val="tx1"/>
            </a:solidFill>
          </a:endParaRPr>
        </a:p>
      </dgm:t>
    </dgm:pt>
    <dgm:pt modelId="{9B1A10A5-99D7-4131-9081-5C0A567F4ED9}" type="sibTrans" cxnId="{5E3216E9-03D1-405B-B7C0-D0B783740AB7}">
      <dgm:prSet/>
      <dgm:spPr/>
      <dgm:t>
        <a:bodyPr/>
        <a:lstStyle/>
        <a:p>
          <a:endParaRPr lang="en-US" sz="1800">
            <a:solidFill>
              <a:schemeClr val="tx1"/>
            </a:solidFill>
          </a:endParaRPr>
        </a:p>
      </dgm:t>
    </dgm:pt>
    <dgm:pt modelId="{776E881A-447A-4A94-A2E5-DD6858234364}" type="pres">
      <dgm:prSet presAssocID="{17455BA1-77C1-4F74-A971-EDCA0E862F00}" presName="cycle" presStyleCnt="0">
        <dgm:presLayoutVars>
          <dgm:dir/>
          <dgm:resizeHandles val="exact"/>
        </dgm:presLayoutVars>
      </dgm:prSet>
      <dgm:spPr/>
    </dgm:pt>
    <dgm:pt modelId="{50D0655E-D5B3-45FA-8412-DD30F9981697}" type="pres">
      <dgm:prSet presAssocID="{BC87B44B-6F80-4BC7-A31B-655DEC234D4F}" presName="node" presStyleLbl="node1" presStyleIdx="0" presStyleCnt="6" custScaleX="132866">
        <dgm:presLayoutVars>
          <dgm:bulletEnabled val="1"/>
        </dgm:presLayoutVars>
      </dgm:prSet>
      <dgm:spPr/>
    </dgm:pt>
    <dgm:pt modelId="{4ACE54B5-D2B6-45CB-ABCF-78201F7F0D8D}" type="pres">
      <dgm:prSet presAssocID="{BC87B44B-6F80-4BC7-A31B-655DEC234D4F}" presName="spNode" presStyleCnt="0"/>
      <dgm:spPr/>
    </dgm:pt>
    <dgm:pt modelId="{F2810DBD-12C5-4782-AA52-E24E0C0D5BDC}" type="pres">
      <dgm:prSet presAssocID="{C1296CBE-1F0B-4D07-9F92-8F56E15D73D2}" presName="sibTrans" presStyleLbl="sibTrans1D1" presStyleIdx="0" presStyleCnt="6"/>
      <dgm:spPr/>
    </dgm:pt>
    <dgm:pt modelId="{5C8D7B3F-7A0C-47DA-8CCD-C59D0F5DBE18}" type="pres">
      <dgm:prSet presAssocID="{9555E286-36F3-4033-8F5B-BC42396E71A5}" presName="node" presStyleLbl="node1" presStyleIdx="1" presStyleCnt="6" custScaleX="191358" custRadScaleRad="127523" custRadScaleInc="33174">
        <dgm:presLayoutVars>
          <dgm:bulletEnabled val="1"/>
        </dgm:presLayoutVars>
      </dgm:prSet>
      <dgm:spPr/>
    </dgm:pt>
    <dgm:pt modelId="{47DD98B2-3928-43E1-B6F7-2ADD988DD29E}" type="pres">
      <dgm:prSet presAssocID="{9555E286-36F3-4033-8F5B-BC42396E71A5}" presName="spNode" presStyleCnt="0"/>
      <dgm:spPr/>
    </dgm:pt>
    <dgm:pt modelId="{3BE112CB-CA7E-4A3B-8674-418D27CAE1A7}" type="pres">
      <dgm:prSet presAssocID="{8C508FAD-E469-40CA-8349-BB95AEA09C38}" presName="sibTrans" presStyleLbl="sibTrans1D1" presStyleIdx="1" presStyleCnt="6"/>
      <dgm:spPr/>
    </dgm:pt>
    <dgm:pt modelId="{BF211D86-61D9-4F3E-8BE9-3A55B76248A5}" type="pres">
      <dgm:prSet presAssocID="{000A3D03-5F72-489C-948D-AA208A745C3C}" presName="node" presStyleLbl="node1" presStyleIdx="2" presStyleCnt="6" custScaleX="193042" custRadScaleRad="127268" custRadScaleInc="-64658">
        <dgm:presLayoutVars>
          <dgm:bulletEnabled val="1"/>
        </dgm:presLayoutVars>
      </dgm:prSet>
      <dgm:spPr/>
    </dgm:pt>
    <dgm:pt modelId="{BAB40CA7-37F8-41A1-A5D4-F9FCCE602C78}" type="pres">
      <dgm:prSet presAssocID="{000A3D03-5F72-489C-948D-AA208A745C3C}" presName="spNode" presStyleCnt="0"/>
      <dgm:spPr/>
    </dgm:pt>
    <dgm:pt modelId="{D7AD9614-DCC1-476E-93F5-6B06855A2799}" type="pres">
      <dgm:prSet presAssocID="{D70F0E93-5895-4320-87DB-630DAD7F7BD3}" presName="sibTrans" presStyleLbl="sibTrans1D1" presStyleIdx="2" presStyleCnt="6"/>
      <dgm:spPr/>
    </dgm:pt>
    <dgm:pt modelId="{732A2127-18EF-4E92-AB32-B9B9D15F7484}" type="pres">
      <dgm:prSet presAssocID="{425D94F5-92F4-4B47-9AB1-3D46AE5113DD}" presName="node" presStyleLbl="node1" presStyleIdx="3" presStyleCnt="6" custScaleX="184512">
        <dgm:presLayoutVars>
          <dgm:bulletEnabled val="1"/>
        </dgm:presLayoutVars>
      </dgm:prSet>
      <dgm:spPr/>
    </dgm:pt>
    <dgm:pt modelId="{8C9FD732-0988-44F7-876A-68A9C501E27B}" type="pres">
      <dgm:prSet presAssocID="{425D94F5-92F4-4B47-9AB1-3D46AE5113DD}" presName="spNode" presStyleCnt="0"/>
      <dgm:spPr/>
    </dgm:pt>
    <dgm:pt modelId="{C47BF2E8-4ACD-4999-B6E4-1DE005C45CDA}" type="pres">
      <dgm:prSet presAssocID="{90BFAFE3-0448-40E7-A421-0531EEAC10C7}" presName="sibTrans" presStyleLbl="sibTrans1D1" presStyleIdx="3" presStyleCnt="6"/>
      <dgm:spPr/>
    </dgm:pt>
    <dgm:pt modelId="{9ADB07EE-6A7B-4822-BF6A-9296CEA9CBBE}" type="pres">
      <dgm:prSet presAssocID="{A524DBC2-E653-49BC-8431-C1BCB83386FE}" presName="node" presStyleLbl="node1" presStyleIdx="4" presStyleCnt="6" custScaleX="198861" custRadScaleRad="116343" custRadScaleInc="54864">
        <dgm:presLayoutVars>
          <dgm:bulletEnabled val="1"/>
        </dgm:presLayoutVars>
      </dgm:prSet>
      <dgm:spPr/>
    </dgm:pt>
    <dgm:pt modelId="{B4F1420E-2464-4C8E-9393-C5A1B8875F4E}" type="pres">
      <dgm:prSet presAssocID="{A524DBC2-E653-49BC-8431-C1BCB83386FE}" presName="spNode" presStyleCnt="0"/>
      <dgm:spPr/>
    </dgm:pt>
    <dgm:pt modelId="{817E8F92-9B20-42D9-9453-3D6E33A8235C}" type="pres">
      <dgm:prSet presAssocID="{9DC9C9E0-6BB2-4C17-997B-209ECFB0BDAD}" presName="sibTrans" presStyleLbl="sibTrans1D1" presStyleIdx="4" presStyleCnt="6"/>
      <dgm:spPr/>
    </dgm:pt>
    <dgm:pt modelId="{C0C5244D-27E2-4E19-B3ED-523F1E3A45CC}" type="pres">
      <dgm:prSet presAssocID="{207718A5-3DF4-4D16-8E8A-F74B93F08392}" presName="node" presStyleLbl="node1" presStyleIdx="5" presStyleCnt="6" custScaleX="178050" custRadScaleRad="121222" custRadScaleInc="-26707">
        <dgm:presLayoutVars>
          <dgm:bulletEnabled val="1"/>
        </dgm:presLayoutVars>
      </dgm:prSet>
      <dgm:spPr/>
    </dgm:pt>
    <dgm:pt modelId="{6CE4ADC8-FCAC-4E3A-A628-9E7FFFA181FA}" type="pres">
      <dgm:prSet presAssocID="{207718A5-3DF4-4D16-8E8A-F74B93F08392}" presName="spNode" presStyleCnt="0"/>
      <dgm:spPr/>
    </dgm:pt>
    <dgm:pt modelId="{A07AC60B-8801-43BA-A067-3C1E320AFF66}" type="pres">
      <dgm:prSet presAssocID="{9B1A10A5-99D7-4131-9081-5C0A567F4ED9}" presName="sibTrans" presStyleLbl="sibTrans1D1" presStyleIdx="5" presStyleCnt="6"/>
      <dgm:spPr/>
    </dgm:pt>
  </dgm:ptLst>
  <dgm:cxnLst>
    <dgm:cxn modelId="{60A5B70D-2A2C-4416-B15D-C8ED7CD578C6}" type="presOf" srcId="{BC87B44B-6F80-4BC7-A31B-655DEC234D4F}" destId="{50D0655E-D5B3-45FA-8412-DD30F9981697}" srcOrd="0" destOrd="0" presId="urn:microsoft.com/office/officeart/2005/8/layout/cycle5"/>
    <dgm:cxn modelId="{9B3D4913-AECF-4D0D-883D-838894EAACD9}" type="presOf" srcId="{17455BA1-77C1-4F74-A971-EDCA0E862F00}" destId="{776E881A-447A-4A94-A2E5-DD6858234364}" srcOrd="0" destOrd="0" presId="urn:microsoft.com/office/officeart/2005/8/layout/cycle5"/>
    <dgm:cxn modelId="{6953AB16-2025-4C95-B738-DE4D040B16E6}" type="presOf" srcId="{9B1A10A5-99D7-4131-9081-5C0A567F4ED9}" destId="{A07AC60B-8801-43BA-A067-3C1E320AFF66}" srcOrd="0" destOrd="0" presId="urn:microsoft.com/office/officeart/2005/8/layout/cycle5"/>
    <dgm:cxn modelId="{CDFE2020-81D5-4B52-984F-BABE42B77A5E}" type="presOf" srcId="{D70F0E93-5895-4320-87DB-630DAD7F7BD3}" destId="{D7AD9614-DCC1-476E-93F5-6B06855A2799}" srcOrd="0" destOrd="0" presId="urn:microsoft.com/office/officeart/2005/8/layout/cycle5"/>
    <dgm:cxn modelId="{2830122A-5CDC-4082-9614-3F04491329BC}" type="presOf" srcId="{A524DBC2-E653-49BC-8431-C1BCB83386FE}" destId="{9ADB07EE-6A7B-4822-BF6A-9296CEA9CBBE}" srcOrd="0" destOrd="0" presId="urn:microsoft.com/office/officeart/2005/8/layout/cycle5"/>
    <dgm:cxn modelId="{D1AB3C40-DA70-45A6-8402-6B7F479020CC}" type="presOf" srcId="{9DC9C9E0-6BB2-4C17-997B-209ECFB0BDAD}" destId="{817E8F92-9B20-42D9-9453-3D6E33A8235C}" srcOrd="0" destOrd="0" presId="urn:microsoft.com/office/officeart/2005/8/layout/cycle5"/>
    <dgm:cxn modelId="{2BE4275F-A9D6-44C6-9124-0221AE8200CB}" srcId="{17455BA1-77C1-4F74-A971-EDCA0E862F00}" destId="{425D94F5-92F4-4B47-9AB1-3D46AE5113DD}" srcOrd="3" destOrd="0" parTransId="{008E1E65-36AF-499E-9739-BC56CED2EB35}" sibTransId="{90BFAFE3-0448-40E7-A421-0531EEAC10C7}"/>
    <dgm:cxn modelId="{EB6E2D44-17F5-4F03-B93C-E501F7590184}" srcId="{17455BA1-77C1-4F74-A971-EDCA0E862F00}" destId="{BC87B44B-6F80-4BC7-A31B-655DEC234D4F}" srcOrd="0" destOrd="0" parTransId="{68B60AA5-4D67-4B7C-AD6C-3C66415A969E}" sibTransId="{C1296CBE-1F0B-4D07-9F92-8F56E15D73D2}"/>
    <dgm:cxn modelId="{6A82F34A-CF92-489F-B099-24688C25F3B2}" type="presOf" srcId="{90BFAFE3-0448-40E7-A421-0531EEAC10C7}" destId="{C47BF2E8-4ACD-4999-B6E4-1DE005C45CDA}" srcOrd="0" destOrd="0" presId="urn:microsoft.com/office/officeart/2005/8/layout/cycle5"/>
    <dgm:cxn modelId="{6EE2E96F-60CD-4915-9D60-6EAA1C6164DE}" type="presOf" srcId="{C1296CBE-1F0B-4D07-9F92-8F56E15D73D2}" destId="{F2810DBD-12C5-4782-AA52-E24E0C0D5BDC}" srcOrd="0" destOrd="0" presId="urn:microsoft.com/office/officeart/2005/8/layout/cycle5"/>
    <dgm:cxn modelId="{B835CF7C-6874-4262-90AD-7C2426A85C35}" type="presOf" srcId="{9555E286-36F3-4033-8F5B-BC42396E71A5}" destId="{5C8D7B3F-7A0C-47DA-8CCD-C59D0F5DBE18}" srcOrd="0" destOrd="0" presId="urn:microsoft.com/office/officeart/2005/8/layout/cycle5"/>
    <dgm:cxn modelId="{3829B97E-7D6A-4479-A7E8-CCE0E053DC93}" srcId="{17455BA1-77C1-4F74-A971-EDCA0E862F00}" destId="{A524DBC2-E653-49BC-8431-C1BCB83386FE}" srcOrd="4" destOrd="0" parTransId="{CA928E35-02AB-4397-83A4-4A82D41B3A99}" sibTransId="{9DC9C9E0-6BB2-4C17-997B-209ECFB0BDAD}"/>
    <dgm:cxn modelId="{9BF642A5-44F9-4218-B455-CC1B87CB5E4A}" type="presOf" srcId="{8C508FAD-E469-40CA-8349-BB95AEA09C38}" destId="{3BE112CB-CA7E-4A3B-8674-418D27CAE1A7}" srcOrd="0" destOrd="0" presId="urn:microsoft.com/office/officeart/2005/8/layout/cycle5"/>
    <dgm:cxn modelId="{613E51A9-9F64-4B83-9F3E-425CAE31AED7}" srcId="{17455BA1-77C1-4F74-A971-EDCA0E862F00}" destId="{9555E286-36F3-4033-8F5B-BC42396E71A5}" srcOrd="1" destOrd="0" parTransId="{CE9CD232-03C5-4B90-9ECA-D0F8AD0F68A5}" sibTransId="{8C508FAD-E469-40CA-8349-BB95AEA09C38}"/>
    <dgm:cxn modelId="{17E081BC-52A5-4E8A-831F-8EEA96CD43D6}" srcId="{17455BA1-77C1-4F74-A971-EDCA0E862F00}" destId="{000A3D03-5F72-489C-948D-AA208A745C3C}" srcOrd="2" destOrd="0" parTransId="{7E406391-2F1F-4FFF-BC23-2251364E3C73}" sibTransId="{D70F0E93-5895-4320-87DB-630DAD7F7BD3}"/>
    <dgm:cxn modelId="{D09EC0BF-A11C-4995-BF12-9CF2E1E40D1D}" type="presOf" srcId="{425D94F5-92F4-4B47-9AB1-3D46AE5113DD}" destId="{732A2127-18EF-4E92-AB32-B9B9D15F7484}" srcOrd="0" destOrd="0" presId="urn:microsoft.com/office/officeart/2005/8/layout/cycle5"/>
    <dgm:cxn modelId="{1DDFF7C3-06A0-4A25-9500-163A18A5FB9B}" type="presOf" srcId="{000A3D03-5F72-489C-948D-AA208A745C3C}" destId="{BF211D86-61D9-4F3E-8BE9-3A55B76248A5}" srcOrd="0" destOrd="0" presId="urn:microsoft.com/office/officeart/2005/8/layout/cycle5"/>
    <dgm:cxn modelId="{AF438ED7-7668-4854-A55B-C5CD8B177265}" type="presOf" srcId="{207718A5-3DF4-4D16-8E8A-F74B93F08392}" destId="{C0C5244D-27E2-4E19-B3ED-523F1E3A45CC}" srcOrd="0" destOrd="0" presId="urn:microsoft.com/office/officeart/2005/8/layout/cycle5"/>
    <dgm:cxn modelId="{5E3216E9-03D1-405B-B7C0-D0B783740AB7}" srcId="{17455BA1-77C1-4F74-A971-EDCA0E862F00}" destId="{207718A5-3DF4-4D16-8E8A-F74B93F08392}" srcOrd="5" destOrd="0" parTransId="{C014E79E-D920-45BC-A780-71C45FE3CBC3}" sibTransId="{9B1A10A5-99D7-4131-9081-5C0A567F4ED9}"/>
    <dgm:cxn modelId="{CFF48C01-C33D-4B46-9925-069B38569D8F}" type="presParOf" srcId="{776E881A-447A-4A94-A2E5-DD6858234364}" destId="{50D0655E-D5B3-45FA-8412-DD30F9981697}" srcOrd="0" destOrd="0" presId="urn:microsoft.com/office/officeart/2005/8/layout/cycle5"/>
    <dgm:cxn modelId="{A83B260B-70D9-4D3F-ADC1-37042B0850AC}" type="presParOf" srcId="{776E881A-447A-4A94-A2E5-DD6858234364}" destId="{4ACE54B5-D2B6-45CB-ABCF-78201F7F0D8D}" srcOrd="1" destOrd="0" presId="urn:microsoft.com/office/officeart/2005/8/layout/cycle5"/>
    <dgm:cxn modelId="{33E99756-977F-47B2-A786-FBE961560EEA}" type="presParOf" srcId="{776E881A-447A-4A94-A2E5-DD6858234364}" destId="{F2810DBD-12C5-4782-AA52-E24E0C0D5BDC}" srcOrd="2" destOrd="0" presId="urn:microsoft.com/office/officeart/2005/8/layout/cycle5"/>
    <dgm:cxn modelId="{A9FAF1C7-86E2-4660-94D4-5248821DCDC4}" type="presParOf" srcId="{776E881A-447A-4A94-A2E5-DD6858234364}" destId="{5C8D7B3F-7A0C-47DA-8CCD-C59D0F5DBE18}" srcOrd="3" destOrd="0" presId="urn:microsoft.com/office/officeart/2005/8/layout/cycle5"/>
    <dgm:cxn modelId="{0214AC63-BF5B-4561-B923-627B9CD48D7F}" type="presParOf" srcId="{776E881A-447A-4A94-A2E5-DD6858234364}" destId="{47DD98B2-3928-43E1-B6F7-2ADD988DD29E}" srcOrd="4" destOrd="0" presId="urn:microsoft.com/office/officeart/2005/8/layout/cycle5"/>
    <dgm:cxn modelId="{D9476718-92C8-4801-A27C-57A505549F94}" type="presParOf" srcId="{776E881A-447A-4A94-A2E5-DD6858234364}" destId="{3BE112CB-CA7E-4A3B-8674-418D27CAE1A7}" srcOrd="5" destOrd="0" presId="urn:microsoft.com/office/officeart/2005/8/layout/cycle5"/>
    <dgm:cxn modelId="{DC2560CB-17D7-4E40-BF94-B759059C269A}" type="presParOf" srcId="{776E881A-447A-4A94-A2E5-DD6858234364}" destId="{BF211D86-61D9-4F3E-8BE9-3A55B76248A5}" srcOrd="6" destOrd="0" presId="urn:microsoft.com/office/officeart/2005/8/layout/cycle5"/>
    <dgm:cxn modelId="{04FD27FA-F6CB-4BE6-ADD7-0A2B0F410337}" type="presParOf" srcId="{776E881A-447A-4A94-A2E5-DD6858234364}" destId="{BAB40CA7-37F8-41A1-A5D4-F9FCCE602C78}" srcOrd="7" destOrd="0" presId="urn:microsoft.com/office/officeart/2005/8/layout/cycle5"/>
    <dgm:cxn modelId="{CA0A8384-876C-4D93-AEBF-8F972EF515B5}" type="presParOf" srcId="{776E881A-447A-4A94-A2E5-DD6858234364}" destId="{D7AD9614-DCC1-476E-93F5-6B06855A2799}" srcOrd="8" destOrd="0" presId="urn:microsoft.com/office/officeart/2005/8/layout/cycle5"/>
    <dgm:cxn modelId="{2E3466F2-4E21-455C-A047-578A534A5749}" type="presParOf" srcId="{776E881A-447A-4A94-A2E5-DD6858234364}" destId="{732A2127-18EF-4E92-AB32-B9B9D15F7484}" srcOrd="9" destOrd="0" presId="urn:microsoft.com/office/officeart/2005/8/layout/cycle5"/>
    <dgm:cxn modelId="{DAC246C9-5EEC-4CB5-974C-D27320C8F3B5}" type="presParOf" srcId="{776E881A-447A-4A94-A2E5-DD6858234364}" destId="{8C9FD732-0988-44F7-876A-68A9C501E27B}" srcOrd="10" destOrd="0" presId="urn:microsoft.com/office/officeart/2005/8/layout/cycle5"/>
    <dgm:cxn modelId="{1F5E113C-3E01-468E-9CB9-DA8F6924962F}" type="presParOf" srcId="{776E881A-447A-4A94-A2E5-DD6858234364}" destId="{C47BF2E8-4ACD-4999-B6E4-1DE005C45CDA}" srcOrd="11" destOrd="0" presId="urn:microsoft.com/office/officeart/2005/8/layout/cycle5"/>
    <dgm:cxn modelId="{478019FA-D9A1-435D-BCB9-36009C9D5B02}" type="presParOf" srcId="{776E881A-447A-4A94-A2E5-DD6858234364}" destId="{9ADB07EE-6A7B-4822-BF6A-9296CEA9CBBE}" srcOrd="12" destOrd="0" presId="urn:microsoft.com/office/officeart/2005/8/layout/cycle5"/>
    <dgm:cxn modelId="{C5B4680C-29F3-42E5-B583-B9F3B18AAFAE}" type="presParOf" srcId="{776E881A-447A-4A94-A2E5-DD6858234364}" destId="{B4F1420E-2464-4C8E-9393-C5A1B8875F4E}" srcOrd="13" destOrd="0" presId="urn:microsoft.com/office/officeart/2005/8/layout/cycle5"/>
    <dgm:cxn modelId="{E76E3D1F-FEF8-48F6-9D76-12764F1DBF2D}" type="presParOf" srcId="{776E881A-447A-4A94-A2E5-DD6858234364}" destId="{817E8F92-9B20-42D9-9453-3D6E33A8235C}" srcOrd="14" destOrd="0" presId="urn:microsoft.com/office/officeart/2005/8/layout/cycle5"/>
    <dgm:cxn modelId="{C74EE756-0937-4060-8328-FAA91490FAEA}" type="presParOf" srcId="{776E881A-447A-4A94-A2E5-DD6858234364}" destId="{C0C5244D-27E2-4E19-B3ED-523F1E3A45CC}" srcOrd="15" destOrd="0" presId="urn:microsoft.com/office/officeart/2005/8/layout/cycle5"/>
    <dgm:cxn modelId="{6318E070-F255-470A-B4E6-6F3640F81D5D}" type="presParOf" srcId="{776E881A-447A-4A94-A2E5-DD6858234364}" destId="{6CE4ADC8-FCAC-4E3A-A628-9E7FFFA181FA}" srcOrd="16" destOrd="0" presId="urn:microsoft.com/office/officeart/2005/8/layout/cycle5"/>
    <dgm:cxn modelId="{C65DDF36-DE70-46C2-A97C-C10688101EBB}" type="presParOf" srcId="{776E881A-447A-4A94-A2E5-DD6858234364}" destId="{A07AC60B-8801-43BA-A067-3C1E320AFF6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0655E-D5B3-45FA-8412-DD30F9981697}">
      <dsp:nvSpPr>
        <dsp:cNvPr id="0" name=""/>
        <dsp:cNvSpPr/>
      </dsp:nvSpPr>
      <dsp:spPr>
        <a:xfrm>
          <a:off x="4759173" y="1768"/>
          <a:ext cx="1883037" cy="92120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Bước 1: Phân tích tình hình</a:t>
          </a:r>
          <a:endParaRPr lang="en-US" sz="1800" kern="1200">
            <a:solidFill>
              <a:schemeClr val="tx1"/>
            </a:solidFill>
          </a:endParaRPr>
        </a:p>
      </dsp:txBody>
      <dsp:txXfrm>
        <a:off x="4804143" y="46738"/>
        <a:ext cx="1793097" cy="831269"/>
      </dsp:txXfrm>
    </dsp:sp>
    <dsp:sp modelId="{F2810DBD-12C5-4782-AA52-E24E0C0D5BDC}">
      <dsp:nvSpPr>
        <dsp:cNvPr id="0" name=""/>
        <dsp:cNvSpPr/>
      </dsp:nvSpPr>
      <dsp:spPr>
        <a:xfrm>
          <a:off x="4564925" y="675475"/>
          <a:ext cx="4337482" cy="4337482"/>
        </a:xfrm>
        <a:custGeom>
          <a:avLst/>
          <a:gdLst/>
          <a:ahLst/>
          <a:cxnLst/>
          <a:rect l="0" t="0" r="0" b="0"/>
          <a:pathLst>
            <a:path>
              <a:moveTo>
                <a:pt x="2357243" y="8207"/>
              </a:moveTo>
              <a:arcTo wR="2168741" hR="2168741" stAng="16499179" swAng="13731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C8D7B3F-7A0C-47DA-8CCD-C59D0F5DBE18}">
      <dsp:nvSpPr>
        <dsp:cNvPr id="0" name=""/>
        <dsp:cNvSpPr/>
      </dsp:nvSpPr>
      <dsp:spPr>
        <a:xfrm>
          <a:off x="6883535" y="1073682"/>
          <a:ext cx="2712012" cy="921209"/>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Bước 2: Phân nhóm đối tượng tích</a:t>
          </a:r>
          <a:endParaRPr lang="en-US" sz="1800" kern="1200">
            <a:solidFill>
              <a:schemeClr val="tx1"/>
            </a:solidFill>
          </a:endParaRPr>
        </a:p>
      </dsp:txBody>
      <dsp:txXfrm>
        <a:off x="6928505" y="1118652"/>
        <a:ext cx="2622072" cy="831269"/>
      </dsp:txXfrm>
    </dsp:sp>
    <dsp:sp modelId="{3BE112CB-CA7E-4A3B-8674-418D27CAE1A7}">
      <dsp:nvSpPr>
        <dsp:cNvPr id="0" name=""/>
        <dsp:cNvSpPr/>
      </dsp:nvSpPr>
      <dsp:spPr>
        <a:xfrm>
          <a:off x="4137105" y="418373"/>
          <a:ext cx="4337482" cy="4337482"/>
        </a:xfrm>
        <a:custGeom>
          <a:avLst/>
          <a:gdLst/>
          <a:ahLst/>
          <a:cxnLst/>
          <a:rect l="0" t="0" r="0" b="0"/>
          <a:pathLst>
            <a:path>
              <a:moveTo>
                <a:pt x="4300244" y="1768574"/>
              </a:moveTo>
              <a:arcTo wR="2168741" hR="2168741" stAng="20962026" swAng="95238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211D86-61D9-4F3E-8BE9-3A55B76248A5}">
      <dsp:nvSpPr>
        <dsp:cNvPr id="0" name=""/>
        <dsp:cNvSpPr/>
      </dsp:nvSpPr>
      <dsp:spPr>
        <a:xfrm>
          <a:off x="6971297" y="2980639"/>
          <a:ext cx="2735878" cy="921209"/>
        </a:xfrm>
        <a:prstGeom prst="roundRect">
          <a:avLst/>
        </a:prstGeom>
        <a:solidFill>
          <a:srgbClr val="FBFF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Bước 3: Xây dựng giải pháp sáng tạo</a:t>
          </a:r>
          <a:endParaRPr lang="en-US" sz="1800" kern="1200">
            <a:solidFill>
              <a:schemeClr val="tx1"/>
            </a:solidFill>
          </a:endParaRPr>
        </a:p>
      </dsp:txBody>
      <dsp:txXfrm>
        <a:off x="7016267" y="3025609"/>
        <a:ext cx="2645938" cy="831269"/>
      </dsp:txXfrm>
    </dsp:sp>
    <dsp:sp modelId="{D7AD9614-DCC1-476E-93F5-6B06855A2799}">
      <dsp:nvSpPr>
        <dsp:cNvPr id="0" name=""/>
        <dsp:cNvSpPr/>
      </dsp:nvSpPr>
      <dsp:spPr>
        <a:xfrm>
          <a:off x="4634901" y="33588"/>
          <a:ext cx="4337482" cy="4337482"/>
        </a:xfrm>
        <a:custGeom>
          <a:avLst/>
          <a:gdLst/>
          <a:ahLst/>
          <a:cxnLst/>
          <a:rect l="0" t="0" r="0" b="0"/>
          <a:pathLst>
            <a:path>
              <a:moveTo>
                <a:pt x="3314686" y="4010004"/>
              </a:moveTo>
              <a:arcTo wR="2168741" hR="2168741" stAng="3486189" swAng="11986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2A2127-18EF-4E92-AB32-B9B9D15F7484}">
      <dsp:nvSpPr>
        <dsp:cNvPr id="0" name=""/>
        <dsp:cNvSpPr/>
      </dsp:nvSpPr>
      <dsp:spPr>
        <a:xfrm>
          <a:off x="4393198" y="4339251"/>
          <a:ext cx="2614987" cy="921209"/>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Bước 4: Thiết kế, thử nghiệm, hoàn thiện thông điệp và tài liệu</a:t>
          </a:r>
          <a:endParaRPr lang="en-US" sz="1800" kern="1200">
            <a:solidFill>
              <a:schemeClr val="tx1"/>
            </a:solidFill>
          </a:endParaRPr>
        </a:p>
      </dsp:txBody>
      <dsp:txXfrm>
        <a:off x="4438168" y="4384221"/>
        <a:ext cx="2525047" cy="831269"/>
      </dsp:txXfrm>
    </dsp:sp>
    <dsp:sp modelId="{C47BF2E8-4ACD-4999-B6E4-1DE005C45CDA}">
      <dsp:nvSpPr>
        <dsp:cNvPr id="0" name=""/>
        <dsp:cNvSpPr/>
      </dsp:nvSpPr>
      <dsp:spPr>
        <a:xfrm>
          <a:off x="2762303" y="91672"/>
          <a:ext cx="4337482" cy="4337482"/>
        </a:xfrm>
        <a:custGeom>
          <a:avLst/>
          <a:gdLst/>
          <a:ahLst/>
          <a:cxnLst/>
          <a:rect l="0" t="0" r="0" b="0"/>
          <a:pathLst>
            <a:path>
              <a:moveTo>
                <a:pt x="1444653" y="4213034"/>
              </a:moveTo>
              <a:arcTo wR="2168741" hR="2168741" stAng="6570247" swAng="9393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DB07EE-6A7B-4822-BF6A-9296CEA9CBBE}">
      <dsp:nvSpPr>
        <dsp:cNvPr id="0" name=""/>
        <dsp:cNvSpPr/>
      </dsp:nvSpPr>
      <dsp:spPr>
        <a:xfrm>
          <a:off x="1906196" y="2993109"/>
          <a:ext cx="2818348" cy="921209"/>
        </a:xfrm>
        <a:prstGeom prst="roundRect">
          <a:avLst/>
        </a:prstGeom>
        <a:solidFill>
          <a:srgbClr val="FBFF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Bước 5: Lập kế hoạch và thực hiện chương trình TTTĐHV </a:t>
          </a:r>
          <a:endParaRPr lang="en-US" sz="1800" kern="1200">
            <a:solidFill>
              <a:schemeClr val="tx1"/>
            </a:solidFill>
          </a:endParaRPr>
        </a:p>
      </dsp:txBody>
      <dsp:txXfrm>
        <a:off x="1951166" y="3038079"/>
        <a:ext cx="2728408" cy="831269"/>
      </dsp:txXfrm>
    </dsp:sp>
    <dsp:sp modelId="{817E8F92-9B20-42D9-9453-3D6E33A8235C}">
      <dsp:nvSpPr>
        <dsp:cNvPr id="0" name=""/>
        <dsp:cNvSpPr/>
      </dsp:nvSpPr>
      <dsp:spPr>
        <a:xfrm>
          <a:off x="3115292" y="211749"/>
          <a:ext cx="4337482" cy="4337482"/>
        </a:xfrm>
        <a:custGeom>
          <a:avLst/>
          <a:gdLst/>
          <a:ahLst/>
          <a:cxnLst/>
          <a:rect l="0" t="0" r="0" b="0"/>
          <a:pathLst>
            <a:path>
              <a:moveTo>
                <a:pt x="40760" y="2587236"/>
              </a:moveTo>
              <a:arcTo wR="2168741" hR="2168741" stAng="10132442" swAng="9651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0C5244D-27E2-4E19-B3ED-523F1E3A45CC}">
      <dsp:nvSpPr>
        <dsp:cNvPr id="0" name=""/>
        <dsp:cNvSpPr/>
      </dsp:nvSpPr>
      <dsp:spPr>
        <a:xfrm>
          <a:off x="2049736" y="1073667"/>
          <a:ext cx="2523405" cy="92120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Arial"/>
              <a:ea typeface="Arial Unicode MS"/>
              <a:cs typeface="+mn-cs"/>
            </a:rPr>
            <a:t>Bước</a:t>
          </a:r>
          <a:r>
            <a:rPr lang="en-US" sz="1800" b="1" kern="1200">
              <a:solidFill>
                <a:schemeClr val="tx1"/>
              </a:solidFill>
            </a:rPr>
            <a:t> 6: Đánh giá </a:t>
          </a:r>
          <a:endParaRPr lang="en-US" sz="1800" kern="1200">
            <a:solidFill>
              <a:schemeClr val="tx1"/>
            </a:solidFill>
          </a:endParaRPr>
        </a:p>
      </dsp:txBody>
      <dsp:txXfrm>
        <a:off x="2094706" y="1118637"/>
        <a:ext cx="2433465" cy="831269"/>
      </dsp:txXfrm>
    </dsp:sp>
    <dsp:sp modelId="{A07AC60B-8801-43BA-A067-3C1E320AFF66}">
      <dsp:nvSpPr>
        <dsp:cNvPr id="0" name=""/>
        <dsp:cNvSpPr/>
      </dsp:nvSpPr>
      <dsp:spPr>
        <a:xfrm>
          <a:off x="2665487" y="676106"/>
          <a:ext cx="4337482" cy="4337482"/>
        </a:xfrm>
        <a:custGeom>
          <a:avLst/>
          <a:gdLst/>
          <a:ahLst/>
          <a:cxnLst/>
          <a:rect l="0" t="0" r="0" b="0"/>
          <a:pathLst>
            <a:path>
              <a:moveTo>
                <a:pt x="1127720" y="266186"/>
              </a:moveTo>
              <a:arcTo wR="2168741" hR="2168741" stAng="14478830" swAng="12086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b0278bc1bf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2b0278bc1bf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82FE827-9FF1-46BC-A04E-C3488E68B7A3}"/>
              </a:ext>
            </a:extLst>
          </p:cNvPr>
          <p:cNvSpPr/>
          <p:nvPr userDrawn="1"/>
        </p:nvSpPr>
        <p:spPr>
          <a:xfrm>
            <a:off x="0" y="0"/>
            <a:ext cx="12192000" cy="424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a:extLst>
              <a:ext uri="{FF2B5EF4-FFF2-40B4-BE49-F238E27FC236}">
                <a16:creationId xmlns:a16="http://schemas.microsoft.com/office/drawing/2014/main" id="{35387570-A0E3-4861-9A55-FFD3F5ACF3CE}"/>
              </a:ext>
            </a:extLst>
          </p:cNvPr>
          <p:cNvGrpSpPr/>
          <p:nvPr userDrawn="1"/>
        </p:nvGrpSpPr>
        <p:grpSpPr>
          <a:xfrm>
            <a:off x="6357379" y="701878"/>
            <a:ext cx="5179940" cy="2846026"/>
            <a:chOff x="-548507" y="477868"/>
            <a:chExt cx="11570449" cy="6357177"/>
          </a:xfrm>
        </p:grpSpPr>
        <p:sp>
          <p:nvSpPr>
            <p:cNvPr id="5" name="Freeform: Shape 4">
              <a:extLst>
                <a:ext uri="{FF2B5EF4-FFF2-40B4-BE49-F238E27FC236}">
                  <a16:creationId xmlns:a16="http://schemas.microsoft.com/office/drawing/2014/main" id="{CAB97186-BDFA-41F7-9A67-9256EAA538B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EB97C42-CCF1-4A6C-8B5B-A7675AE2397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81027FE-AB80-49CB-8408-B04622DCD7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ADE743D-5E99-4C87-976A-A5DB9604C59C}"/>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07ACA27-68AC-4600-94B1-A3025E9B5ABA}"/>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2065F06-F719-4038-A33A-95F708E961E5}"/>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EC0EE3A6-81D8-4F58-9097-B64E666C499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6E20AEF-5E2F-4976-A561-A45F58E69E12}"/>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EA7BC0F-052F-4211-9494-0E672EFD57C0}"/>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933113B8-6CBE-4D7D-AEB6-D6DB13F1E35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9FF68E1-63A1-439F-A3B5-0354700BF21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011F4108-B308-4693-89FF-04BEF9EE45E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7" name="그림 개체 틀 2">
            <a:extLst>
              <a:ext uri="{FF2B5EF4-FFF2-40B4-BE49-F238E27FC236}">
                <a16:creationId xmlns:a16="http://schemas.microsoft.com/office/drawing/2014/main" id="{9FEB1B6B-F741-4FAD-9208-2364C8549656}"/>
              </a:ext>
            </a:extLst>
          </p:cNvPr>
          <p:cNvSpPr>
            <a:spLocks noGrp="1"/>
          </p:cNvSpPr>
          <p:nvPr>
            <p:ph type="pic" sz="quarter" idx="11" hasCustomPrompt="1"/>
          </p:nvPr>
        </p:nvSpPr>
        <p:spPr>
          <a:xfrm>
            <a:off x="7053321" y="861723"/>
            <a:ext cx="3814976" cy="2298759"/>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DDF6FE0-281C-4D2F-A786-8A4549C10353}"/>
              </a:ext>
            </a:extLst>
          </p:cNvPr>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Send To Back</a:t>
            </a:r>
            <a:endParaRPr lang="ko-KR" altLang="en-US" dirty="0"/>
          </a:p>
          <a:p>
            <a:endParaRPr lang="ko-KR" altLang="en-US" dirty="0"/>
          </a:p>
        </p:txBody>
      </p:sp>
      <p:sp>
        <p:nvSpPr>
          <p:cNvPr id="3" name="Text Placeholder 9">
            <a:extLst>
              <a:ext uri="{FF2B5EF4-FFF2-40B4-BE49-F238E27FC236}">
                <a16:creationId xmlns:a16="http://schemas.microsoft.com/office/drawing/2014/main" id="{C97A4AB4-28AF-4933-8D79-FA2A00E5AFB1}"/>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BD4CE2F6-28E8-4441-BFB4-5627240BB3D9}"/>
              </a:ext>
            </a:extLst>
          </p:cNvPr>
          <p:cNvSpPr/>
          <p:nvPr userDrawn="1"/>
        </p:nvSpPr>
        <p:spPr>
          <a:xfrm>
            <a:off x="0" y="0"/>
            <a:ext cx="38877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Picture Placeholder 2">
            <a:extLst>
              <a:ext uri="{FF2B5EF4-FFF2-40B4-BE49-F238E27FC236}">
                <a16:creationId xmlns:a16="http://schemas.microsoft.com/office/drawing/2014/main" id="{4BDD2349-AC71-4BA4-A8DA-6CAF1F1BE0FD}"/>
              </a:ext>
            </a:extLst>
          </p:cNvPr>
          <p:cNvSpPr>
            <a:spLocks noGrp="1"/>
          </p:cNvSpPr>
          <p:nvPr>
            <p:ph type="pic" idx="14" hasCustomPrompt="1"/>
          </p:nvPr>
        </p:nvSpPr>
        <p:spPr>
          <a:xfrm>
            <a:off x="3887755" y="0"/>
            <a:ext cx="8304245" cy="3429000"/>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0279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67202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9086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grpSp>
        <p:nvGrpSpPr>
          <p:cNvPr id="4" name="Group 15">
            <a:extLst>
              <a:ext uri="{FF2B5EF4-FFF2-40B4-BE49-F238E27FC236}">
                <a16:creationId xmlns:a16="http://schemas.microsoft.com/office/drawing/2014/main" id="{349A6F25-D684-43E9-989A-FC348DCF8785}"/>
              </a:ext>
            </a:extLst>
          </p:cNvPr>
          <p:cNvGrpSpPr/>
          <p:nvPr userDrawn="1"/>
        </p:nvGrpSpPr>
        <p:grpSpPr>
          <a:xfrm>
            <a:off x="8849596" y="1640697"/>
            <a:ext cx="2368653" cy="2327423"/>
            <a:chOff x="854381" y="1786930"/>
            <a:chExt cx="2080490" cy="2044276"/>
          </a:xfrm>
          <a:solidFill>
            <a:schemeClr val="accent4"/>
          </a:solidFill>
        </p:grpSpPr>
        <p:sp>
          <p:nvSpPr>
            <p:cNvPr id="5" name="Chord 16">
              <a:extLst>
                <a:ext uri="{FF2B5EF4-FFF2-40B4-BE49-F238E27FC236}">
                  <a16:creationId xmlns:a16="http://schemas.microsoft.com/office/drawing/2014/main" id="{CB42EC0F-9376-4419-8D61-4ECF695F8A62}"/>
                </a:ext>
              </a:extLst>
            </p:cNvPr>
            <p:cNvSpPr/>
            <p:nvPr userDrawn="1"/>
          </p:nvSpPr>
          <p:spPr>
            <a:xfrm rot="2768328">
              <a:off x="1062871" y="1786930"/>
              <a:ext cx="1872000" cy="1872000"/>
            </a:xfrm>
            <a:prstGeom prst="chord">
              <a:avLst>
                <a:gd name="adj1" fmla="val 5420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ord 17">
              <a:extLst>
                <a:ext uri="{FF2B5EF4-FFF2-40B4-BE49-F238E27FC236}">
                  <a16:creationId xmlns:a16="http://schemas.microsoft.com/office/drawing/2014/main" id="{A2BA0EC1-99A9-48F1-8A30-8E74C37AF9AE}"/>
                </a:ext>
              </a:extLst>
            </p:cNvPr>
            <p:cNvSpPr/>
            <p:nvPr userDrawn="1"/>
          </p:nvSpPr>
          <p:spPr>
            <a:xfrm rot="13500000">
              <a:off x="854381" y="1959206"/>
              <a:ext cx="1872000" cy="1872000"/>
            </a:xfrm>
            <a:prstGeom prst="chord">
              <a:avLst>
                <a:gd name="adj1" fmla="val 5420356"/>
                <a:gd name="adj2" fmla="val 16342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2">
            <a:extLst>
              <a:ext uri="{FF2B5EF4-FFF2-40B4-BE49-F238E27FC236}">
                <a16:creationId xmlns:a16="http://schemas.microsoft.com/office/drawing/2014/main" id="{5FF4291B-7A2C-4736-B558-E2BF67FBEF9C}"/>
              </a:ext>
            </a:extLst>
          </p:cNvPr>
          <p:cNvGrpSpPr/>
          <p:nvPr userDrawn="1"/>
        </p:nvGrpSpPr>
        <p:grpSpPr>
          <a:xfrm>
            <a:off x="6123306" y="1640697"/>
            <a:ext cx="2368653" cy="2327423"/>
            <a:chOff x="854381" y="1786930"/>
            <a:chExt cx="2080490" cy="2044276"/>
          </a:xfrm>
          <a:solidFill>
            <a:schemeClr val="accent3"/>
          </a:solidFill>
        </p:grpSpPr>
        <p:sp>
          <p:nvSpPr>
            <p:cNvPr id="8" name="Chord 13">
              <a:extLst>
                <a:ext uri="{FF2B5EF4-FFF2-40B4-BE49-F238E27FC236}">
                  <a16:creationId xmlns:a16="http://schemas.microsoft.com/office/drawing/2014/main" id="{E5185914-0E0D-4C18-8BBF-4CB816B22973}"/>
                </a:ext>
              </a:extLst>
            </p:cNvPr>
            <p:cNvSpPr/>
            <p:nvPr userDrawn="1"/>
          </p:nvSpPr>
          <p:spPr>
            <a:xfrm rot="2768328">
              <a:off x="1062871" y="1786930"/>
              <a:ext cx="1872000" cy="1872000"/>
            </a:xfrm>
            <a:prstGeom prst="chord">
              <a:avLst>
                <a:gd name="adj1" fmla="val 5420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14">
              <a:extLst>
                <a:ext uri="{FF2B5EF4-FFF2-40B4-BE49-F238E27FC236}">
                  <a16:creationId xmlns:a16="http://schemas.microsoft.com/office/drawing/2014/main" id="{C9BAF8FB-A2CE-4A0C-AE5C-46C1E1B00FD4}"/>
                </a:ext>
              </a:extLst>
            </p:cNvPr>
            <p:cNvSpPr/>
            <p:nvPr userDrawn="1"/>
          </p:nvSpPr>
          <p:spPr>
            <a:xfrm rot="13500000">
              <a:off x="854381" y="1959206"/>
              <a:ext cx="1872000" cy="1872000"/>
            </a:xfrm>
            <a:prstGeom prst="chord">
              <a:avLst>
                <a:gd name="adj1" fmla="val 5420356"/>
                <a:gd name="adj2" fmla="val 16342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D67A35F-2462-4BDA-943D-E23FFEA8228E}"/>
              </a:ext>
            </a:extLst>
          </p:cNvPr>
          <p:cNvGrpSpPr/>
          <p:nvPr userDrawn="1"/>
        </p:nvGrpSpPr>
        <p:grpSpPr>
          <a:xfrm>
            <a:off x="3397016" y="1640697"/>
            <a:ext cx="2368653" cy="2327423"/>
            <a:chOff x="854381" y="1786930"/>
            <a:chExt cx="2080490" cy="2044276"/>
          </a:xfrm>
          <a:solidFill>
            <a:schemeClr val="accent2"/>
          </a:solidFill>
        </p:grpSpPr>
        <p:sp>
          <p:nvSpPr>
            <p:cNvPr id="11" name="Chord 10">
              <a:extLst>
                <a:ext uri="{FF2B5EF4-FFF2-40B4-BE49-F238E27FC236}">
                  <a16:creationId xmlns:a16="http://schemas.microsoft.com/office/drawing/2014/main" id="{F6C9A1B9-C186-4B87-B5FF-7647AC112CFC}"/>
                </a:ext>
              </a:extLst>
            </p:cNvPr>
            <p:cNvSpPr/>
            <p:nvPr userDrawn="1"/>
          </p:nvSpPr>
          <p:spPr>
            <a:xfrm rot="2768328">
              <a:off x="1062871" y="1786930"/>
              <a:ext cx="1872000" cy="1872000"/>
            </a:xfrm>
            <a:prstGeom prst="chord">
              <a:avLst>
                <a:gd name="adj1" fmla="val 542035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ord 11">
              <a:extLst>
                <a:ext uri="{FF2B5EF4-FFF2-40B4-BE49-F238E27FC236}">
                  <a16:creationId xmlns:a16="http://schemas.microsoft.com/office/drawing/2014/main" id="{116A8905-12A5-4E46-A325-D8AA4BF8FB64}"/>
                </a:ext>
              </a:extLst>
            </p:cNvPr>
            <p:cNvSpPr/>
            <p:nvPr userDrawn="1"/>
          </p:nvSpPr>
          <p:spPr>
            <a:xfrm rot="13500000">
              <a:off x="854381" y="1959206"/>
              <a:ext cx="1872000" cy="1872000"/>
            </a:xfrm>
            <a:prstGeom prst="chord">
              <a:avLst>
                <a:gd name="adj1" fmla="val 5420356"/>
                <a:gd name="adj2" fmla="val 163429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
            <a:extLst>
              <a:ext uri="{FF2B5EF4-FFF2-40B4-BE49-F238E27FC236}">
                <a16:creationId xmlns:a16="http://schemas.microsoft.com/office/drawing/2014/main" id="{060ED8B7-1780-4283-A506-3304B6EFE3BB}"/>
              </a:ext>
            </a:extLst>
          </p:cNvPr>
          <p:cNvGrpSpPr/>
          <p:nvPr userDrawn="1"/>
        </p:nvGrpSpPr>
        <p:grpSpPr>
          <a:xfrm>
            <a:off x="716373" y="1640698"/>
            <a:ext cx="2368653" cy="2327423"/>
            <a:chOff x="854381" y="1786930"/>
            <a:chExt cx="2080490" cy="2044276"/>
          </a:xfrm>
        </p:grpSpPr>
        <p:sp>
          <p:nvSpPr>
            <p:cNvPr id="14" name="Chord 1">
              <a:extLst>
                <a:ext uri="{FF2B5EF4-FFF2-40B4-BE49-F238E27FC236}">
                  <a16:creationId xmlns:a16="http://schemas.microsoft.com/office/drawing/2014/main" id="{A83A0F11-4E2A-4128-9909-ED0A2C64F750}"/>
                </a:ext>
              </a:extLst>
            </p:cNvPr>
            <p:cNvSpPr/>
            <p:nvPr userDrawn="1"/>
          </p:nvSpPr>
          <p:spPr>
            <a:xfrm rot="2768328">
              <a:off x="1062871" y="1786930"/>
              <a:ext cx="1872000" cy="1872000"/>
            </a:xfrm>
            <a:prstGeom prst="chord">
              <a:avLst>
                <a:gd name="adj1" fmla="val 5420356"/>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7">
              <a:extLst>
                <a:ext uri="{FF2B5EF4-FFF2-40B4-BE49-F238E27FC236}">
                  <a16:creationId xmlns:a16="http://schemas.microsoft.com/office/drawing/2014/main" id="{EA240C15-92D4-4C82-89BD-E3CB9DBE8051}"/>
                </a:ext>
              </a:extLst>
            </p:cNvPr>
            <p:cNvSpPr/>
            <p:nvPr userDrawn="1"/>
          </p:nvSpPr>
          <p:spPr>
            <a:xfrm rot="13500000">
              <a:off x="854381" y="1959206"/>
              <a:ext cx="1872000" cy="1872000"/>
            </a:xfrm>
            <a:prstGeom prst="chord">
              <a:avLst>
                <a:gd name="adj1" fmla="val 5420356"/>
                <a:gd name="adj2" fmla="val 163429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3">
            <a:extLst>
              <a:ext uri="{FF2B5EF4-FFF2-40B4-BE49-F238E27FC236}">
                <a16:creationId xmlns:a16="http://schemas.microsoft.com/office/drawing/2014/main" id="{AAFE9571-C701-4BBC-8DD1-D22B90DC0402}"/>
              </a:ext>
            </a:extLst>
          </p:cNvPr>
          <p:cNvSpPr>
            <a:spLocks noGrp="1"/>
          </p:cNvSpPr>
          <p:nvPr>
            <p:ph type="pic" sz="quarter" idx="11" hasCustomPrompt="1"/>
          </p:nvPr>
        </p:nvSpPr>
        <p:spPr>
          <a:xfrm>
            <a:off x="919053" y="1868409"/>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7" name="Picture Placeholder 13">
            <a:extLst>
              <a:ext uri="{FF2B5EF4-FFF2-40B4-BE49-F238E27FC236}">
                <a16:creationId xmlns:a16="http://schemas.microsoft.com/office/drawing/2014/main" id="{72DB8784-D5BB-421F-91A9-920F4721C278}"/>
              </a:ext>
            </a:extLst>
          </p:cNvPr>
          <p:cNvSpPr>
            <a:spLocks noGrp="1"/>
          </p:cNvSpPr>
          <p:nvPr>
            <p:ph type="pic" sz="quarter" idx="12" hasCustomPrompt="1"/>
          </p:nvPr>
        </p:nvSpPr>
        <p:spPr>
          <a:xfrm>
            <a:off x="3645343"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8" name="Picture Placeholder 13">
            <a:extLst>
              <a:ext uri="{FF2B5EF4-FFF2-40B4-BE49-F238E27FC236}">
                <a16:creationId xmlns:a16="http://schemas.microsoft.com/office/drawing/2014/main" id="{179D04E7-6263-461B-B051-C5546503D0CD}"/>
              </a:ext>
            </a:extLst>
          </p:cNvPr>
          <p:cNvSpPr>
            <a:spLocks noGrp="1"/>
          </p:cNvSpPr>
          <p:nvPr>
            <p:ph type="pic" sz="quarter" idx="13" hasCustomPrompt="1"/>
          </p:nvPr>
        </p:nvSpPr>
        <p:spPr>
          <a:xfrm>
            <a:off x="6371633"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9" name="Picture Placeholder 13">
            <a:extLst>
              <a:ext uri="{FF2B5EF4-FFF2-40B4-BE49-F238E27FC236}">
                <a16:creationId xmlns:a16="http://schemas.microsoft.com/office/drawing/2014/main" id="{28BFBF40-18B0-4721-8D45-F9474DA7CBFD}"/>
              </a:ext>
            </a:extLst>
          </p:cNvPr>
          <p:cNvSpPr>
            <a:spLocks noGrp="1"/>
          </p:cNvSpPr>
          <p:nvPr>
            <p:ph type="pic" sz="quarter" idx="14" hasCustomPrompt="1"/>
          </p:nvPr>
        </p:nvSpPr>
        <p:spPr>
          <a:xfrm>
            <a:off x="9097922" y="1868410"/>
            <a:ext cx="1872000" cy="187200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8D48161-AA73-4C2D-A331-749973B82A73}"/>
              </a:ext>
            </a:extLst>
          </p:cNvPr>
          <p:cNvSpPr>
            <a:spLocks noGrp="1"/>
          </p:cNvSpPr>
          <p:nvPr>
            <p:ph type="pic" sz="quarter" idx="16" hasCustomPrompt="1"/>
          </p:nvPr>
        </p:nvSpPr>
        <p:spPr>
          <a:xfrm>
            <a:off x="6095999" y="0"/>
            <a:ext cx="6096001" cy="6858000"/>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B1B29EEB-4B04-4C71-96D0-321D7A858898}"/>
              </a:ext>
            </a:extLst>
          </p:cNvPr>
          <p:cNvSpPr>
            <a:spLocks noGrp="1"/>
          </p:cNvSpPr>
          <p:nvPr>
            <p:ph type="pic" sz="quarter" idx="17" hasCustomPrompt="1"/>
          </p:nvPr>
        </p:nvSpPr>
        <p:spPr>
          <a:xfrm>
            <a:off x="819150" y="928689"/>
            <a:ext cx="5276849" cy="500062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7F238CE-749C-4175-A41A-B09E703BE709}"/>
              </a:ext>
            </a:extLst>
          </p:cNvPr>
          <p:cNvSpPr>
            <a:spLocks noGrp="1"/>
          </p:cNvSpPr>
          <p:nvPr>
            <p:ph type="pic" sz="quarter" idx="10" hasCustomPrompt="1"/>
          </p:nvPr>
        </p:nvSpPr>
        <p:spPr>
          <a:xfrm>
            <a:off x="895966" y="457200"/>
            <a:ext cx="5418966" cy="6400800"/>
          </a:xfrm>
          <a:custGeom>
            <a:avLst/>
            <a:gdLst>
              <a:gd name="connsiteX0" fmla="*/ 5076966 w 5418966"/>
              <a:gd name="connsiteY0" fmla="*/ 1878594 h 6400800"/>
              <a:gd name="connsiteX1" fmla="*/ 5418966 w 5418966"/>
              <a:gd name="connsiteY1" fmla="*/ 2220594 h 6400800"/>
              <a:gd name="connsiteX2" fmla="*/ 5418966 w 5418966"/>
              <a:gd name="connsiteY2" fmla="*/ 6400800 h 6400800"/>
              <a:gd name="connsiteX3" fmla="*/ 4734966 w 5418966"/>
              <a:gd name="connsiteY3" fmla="*/ 6400800 h 6400800"/>
              <a:gd name="connsiteX4" fmla="*/ 4734966 w 5418966"/>
              <a:gd name="connsiteY4" fmla="*/ 2220594 h 6400800"/>
              <a:gd name="connsiteX5" fmla="*/ 5076966 w 5418966"/>
              <a:gd name="connsiteY5" fmla="*/ 1878594 h 6400800"/>
              <a:gd name="connsiteX6" fmla="*/ 342000 w 5418966"/>
              <a:gd name="connsiteY6" fmla="*/ 1878594 h 6400800"/>
              <a:gd name="connsiteX7" fmla="*/ 684000 w 5418966"/>
              <a:gd name="connsiteY7" fmla="*/ 2220594 h 6400800"/>
              <a:gd name="connsiteX8" fmla="*/ 684000 w 5418966"/>
              <a:gd name="connsiteY8" fmla="*/ 6400800 h 6400800"/>
              <a:gd name="connsiteX9" fmla="*/ 0 w 5418966"/>
              <a:gd name="connsiteY9" fmla="*/ 6400800 h 6400800"/>
              <a:gd name="connsiteX10" fmla="*/ 0 w 5418966"/>
              <a:gd name="connsiteY10" fmla="*/ 2220594 h 6400800"/>
              <a:gd name="connsiteX11" fmla="*/ 342000 w 5418966"/>
              <a:gd name="connsiteY11" fmla="*/ 1878594 h 6400800"/>
              <a:gd name="connsiteX12" fmla="*/ 4287805 w 5418966"/>
              <a:gd name="connsiteY12" fmla="*/ 1252396 h 6400800"/>
              <a:gd name="connsiteX13" fmla="*/ 4629805 w 5418966"/>
              <a:gd name="connsiteY13" fmla="*/ 1594396 h 6400800"/>
              <a:gd name="connsiteX14" fmla="*/ 4629805 w 5418966"/>
              <a:gd name="connsiteY14" fmla="*/ 6400800 h 6400800"/>
              <a:gd name="connsiteX15" fmla="*/ 3945805 w 5418966"/>
              <a:gd name="connsiteY15" fmla="*/ 6400800 h 6400800"/>
              <a:gd name="connsiteX16" fmla="*/ 3945805 w 5418966"/>
              <a:gd name="connsiteY16" fmla="*/ 1594396 h 6400800"/>
              <a:gd name="connsiteX17" fmla="*/ 4287805 w 5418966"/>
              <a:gd name="connsiteY17" fmla="*/ 1252396 h 6400800"/>
              <a:gd name="connsiteX18" fmla="*/ 1131160 w 5418966"/>
              <a:gd name="connsiteY18" fmla="*/ 1252396 h 6400800"/>
              <a:gd name="connsiteX19" fmla="*/ 1473161 w 5418966"/>
              <a:gd name="connsiteY19" fmla="*/ 1594396 h 6400800"/>
              <a:gd name="connsiteX20" fmla="*/ 1473161 w 5418966"/>
              <a:gd name="connsiteY20" fmla="*/ 6400800 h 6400800"/>
              <a:gd name="connsiteX21" fmla="*/ 789161 w 5418966"/>
              <a:gd name="connsiteY21" fmla="*/ 6400800 h 6400800"/>
              <a:gd name="connsiteX22" fmla="*/ 789161 w 5418966"/>
              <a:gd name="connsiteY22" fmla="*/ 1594396 h 6400800"/>
              <a:gd name="connsiteX23" fmla="*/ 1131160 w 5418966"/>
              <a:gd name="connsiteY23" fmla="*/ 1252396 h 6400800"/>
              <a:gd name="connsiteX24" fmla="*/ 3498644 w 5418966"/>
              <a:gd name="connsiteY24" fmla="*/ 626198 h 6400800"/>
              <a:gd name="connsiteX25" fmla="*/ 3840644 w 5418966"/>
              <a:gd name="connsiteY25" fmla="*/ 968198 h 6400800"/>
              <a:gd name="connsiteX26" fmla="*/ 3840644 w 5418966"/>
              <a:gd name="connsiteY26" fmla="*/ 6400800 h 6400800"/>
              <a:gd name="connsiteX27" fmla="*/ 3156644 w 5418966"/>
              <a:gd name="connsiteY27" fmla="*/ 6400800 h 6400800"/>
              <a:gd name="connsiteX28" fmla="*/ 3156644 w 5418966"/>
              <a:gd name="connsiteY28" fmla="*/ 968198 h 6400800"/>
              <a:gd name="connsiteX29" fmla="*/ 3498644 w 5418966"/>
              <a:gd name="connsiteY29" fmla="*/ 626198 h 6400800"/>
              <a:gd name="connsiteX30" fmla="*/ 1920322 w 5418966"/>
              <a:gd name="connsiteY30" fmla="*/ 626198 h 6400800"/>
              <a:gd name="connsiteX31" fmla="*/ 2262322 w 5418966"/>
              <a:gd name="connsiteY31" fmla="*/ 968198 h 6400800"/>
              <a:gd name="connsiteX32" fmla="*/ 2262322 w 5418966"/>
              <a:gd name="connsiteY32" fmla="*/ 6400800 h 6400800"/>
              <a:gd name="connsiteX33" fmla="*/ 1578322 w 5418966"/>
              <a:gd name="connsiteY33" fmla="*/ 6400800 h 6400800"/>
              <a:gd name="connsiteX34" fmla="*/ 1578322 w 5418966"/>
              <a:gd name="connsiteY34" fmla="*/ 968198 h 6400800"/>
              <a:gd name="connsiteX35" fmla="*/ 1920322 w 5418966"/>
              <a:gd name="connsiteY35" fmla="*/ 626198 h 6400800"/>
              <a:gd name="connsiteX36" fmla="*/ 2709483 w 5418966"/>
              <a:gd name="connsiteY36" fmla="*/ 0 h 6400800"/>
              <a:gd name="connsiteX37" fmla="*/ 3051483 w 5418966"/>
              <a:gd name="connsiteY37" fmla="*/ 342000 h 6400800"/>
              <a:gd name="connsiteX38" fmla="*/ 3051483 w 5418966"/>
              <a:gd name="connsiteY38" fmla="*/ 6375964 h 6400800"/>
              <a:gd name="connsiteX39" fmla="*/ 3048979 w 5418966"/>
              <a:gd name="connsiteY39" fmla="*/ 6400800 h 6400800"/>
              <a:gd name="connsiteX40" fmla="*/ 2369987 w 5418966"/>
              <a:gd name="connsiteY40" fmla="*/ 6400800 h 6400800"/>
              <a:gd name="connsiteX41" fmla="*/ 2367483 w 5418966"/>
              <a:gd name="connsiteY41" fmla="*/ 6375964 h 6400800"/>
              <a:gd name="connsiteX42" fmla="*/ 2367483 w 5418966"/>
              <a:gd name="connsiteY42" fmla="*/ 342000 h 6400800"/>
              <a:gd name="connsiteX43" fmla="*/ 2709483 w 5418966"/>
              <a:gd name="connsiteY4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18966" h="6400800">
                <a:moveTo>
                  <a:pt x="5076966" y="1878594"/>
                </a:moveTo>
                <a:cubicBezTo>
                  <a:pt x="5265847" y="1878594"/>
                  <a:pt x="5418966" y="2031713"/>
                  <a:pt x="5418966" y="2220594"/>
                </a:cubicBezTo>
                <a:lnTo>
                  <a:pt x="5418966" y="6400800"/>
                </a:lnTo>
                <a:lnTo>
                  <a:pt x="4734966" y="6400800"/>
                </a:lnTo>
                <a:lnTo>
                  <a:pt x="4734966" y="2220594"/>
                </a:lnTo>
                <a:cubicBezTo>
                  <a:pt x="4734966" y="2031713"/>
                  <a:pt x="4888085" y="1878594"/>
                  <a:pt x="5076966" y="1878594"/>
                </a:cubicBezTo>
                <a:close/>
                <a:moveTo>
                  <a:pt x="342000" y="1878594"/>
                </a:moveTo>
                <a:cubicBezTo>
                  <a:pt x="530881" y="1878594"/>
                  <a:pt x="684000" y="2031713"/>
                  <a:pt x="684000" y="2220594"/>
                </a:cubicBezTo>
                <a:lnTo>
                  <a:pt x="684000" y="6400800"/>
                </a:lnTo>
                <a:lnTo>
                  <a:pt x="0" y="6400800"/>
                </a:lnTo>
                <a:lnTo>
                  <a:pt x="0" y="2220594"/>
                </a:lnTo>
                <a:cubicBezTo>
                  <a:pt x="0" y="2031713"/>
                  <a:pt x="153119" y="1878594"/>
                  <a:pt x="342000" y="1878594"/>
                </a:cubicBezTo>
                <a:close/>
                <a:moveTo>
                  <a:pt x="4287805" y="1252396"/>
                </a:moveTo>
                <a:cubicBezTo>
                  <a:pt x="4476686" y="1252396"/>
                  <a:pt x="4629805" y="1405515"/>
                  <a:pt x="4629805" y="1594396"/>
                </a:cubicBezTo>
                <a:lnTo>
                  <a:pt x="4629805" y="6400800"/>
                </a:lnTo>
                <a:lnTo>
                  <a:pt x="3945805" y="6400800"/>
                </a:lnTo>
                <a:lnTo>
                  <a:pt x="3945805" y="1594396"/>
                </a:lnTo>
                <a:cubicBezTo>
                  <a:pt x="3945805" y="1405515"/>
                  <a:pt x="4098924" y="1252396"/>
                  <a:pt x="4287805" y="1252396"/>
                </a:cubicBezTo>
                <a:close/>
                <a:moveTo>
                  <a:pt x="1131160" y="1252396"/>
                </a:moveTo>
                <a:cubicBezTo>
                  <a:pt x="1320042" y="1252396"/>
                  <a:pt x="1473161" y="1405515"/>
                  <a:pt x="1473161" y="1594396"/>
                </a:cubicBezTo>
                <a:lnTo>
                  <a:pt x="1473161" y="6400800"/>
                </a:lnTo>
                <a:lnTo>
                  <a:pt x="789161" y="6400800"/>
                </a:lnTo>
                <a:lnTo>
                  <a:pt x="789161" y="1594396"/>
                </a:lnTo>
                <a:cubicBezTo>
                  <a:pt x="789161" y="1405515"/>
                  <a:pt x="942280" y="1252396"/>
                  <a:pt x="1131160" y="1252396"/>
                </a:cubicBezTo>
                <a:close/>
                <a:moveTo>
                  <a:pt x="3498644" y="626198"/>
                </a:moveTo>
                <a:cubicBezTo>
                  <a:pt x="3687525" y="626198"/>
                  <a:pt x="3840644" y="779317"/>
                  <a:pt x="3840644" y="968198"/>
                </a:cubicBezTo>
                <a:lnTo>
                  <a:pt x="3840644" y="6400800"/>
                </a:lnTo>
                <a:lnTo>
                  <a:pt x="3156644" y="6400800"/>
                </a:lnTo>
                <a:lnTo>
                  <a:pt x="3156644" y="968198"/>
                </a:lnTo>
                <a:cubicBezTo>
                  <a:pt x="3156644" y="779317"/>
                  <a:pt x="3309763" y="626198"/>
                  <a:pt x="3498644" y="626198"/>
                </a:cubicBezTo>
                <a:close/>
                <a:moveTo>
                  <a:pt x="1920322" y="626198"/>
                </a:moveTo>
                <a:cubicBezTo>
                  <a:pt x="2109203" y="626198"/>
                  <a:pt x="2262322" y="779317"/>
                  <a:pt x="2262322" y="968198"/>
                </a:cubicBezTo>
                <a:lnTo>
                  <a:pt x="2262322" y="6400800"/>
                </a:lnTo>
                <a:lnTo>
                  <a:pt x="1578322" y="6400800"/>
                </a:lnTo>
                <a:lnTo>
                  <a:pt x="1578322" y="968198"/>
                </a:lnTo>
                <a:cubicBezTo>
                  <a:pt x="1578322" y="779317"/>
                  <a:pt x="1731441" y="626198"/>
                  <a:pt x="1920322" y="626198"/>
                </a:cubicBezTo>
                <a:close/>
                <a:moveTo>
                  <a:pt x="2709483" y="0"/>
                </a:moveTo>
                <a:cubicBezTo>
                  <a:pt x="2898364" y="0"/>
                  <a:pt x="3051483" y="153119"/>
                  <a:pt x="3051483" y="342000"/>
                </a:cubicBezTo>
                <a:lnTo>
                  <a:pt x="3051483" y="6375964"/>
                </a:lnTo>
                <a:lnTo>
                  <a:pt x="3048979" y="6400800"/>
                </a:lnTo>
                <a:lnTo>
                  <a:pt x="2369987" y="6400800"/>
                </a:lnTo>
                <a:lnTo>
                  <a:pt x="2367483" y="6375964"/>
                </a:lnTo>
                <a:lnTo>
                  <a:pt x="2367483" y="342000"/>
                </a:lnTo>
                <a:cubicBezTo>
                  <a:pt x="2367483" y="153119"/>
                  <a:pt x="2520602" y="0"/>
                  <a:pt x="2709483"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 id="2147483691" r:id="rId19"/>
    <p:sldLayoutId id="214748369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843295" y="2163942"/>
            <a:ext cx="6539284" cy="724247"/>
          </a:xfrm>
        </p:spPr>
        <p:txBody>
          <a:bodyPr/>
          <a:lstStyle/>
          <a:p>
            <a:r>
              <a:rPr lang="en-US" sz="4400" b="1">
                <a:solidFill>
                  <a:srgbClr val="006600"/>
                </a:solidFill>
              </a:rPr>
              <a:t>LẬP KẾ HOẠCH</a:t>
            </a:r>
            <a:endParaRPr lang="en-US" sz="4400" b="1" dirty="0">
              <a:solidFill>
                <a:srgbClr val="006600"/>
              </a:solidFill>
            </a:endParaRPr>
          </a:p>
        </p:txBody>
      </p:sp>
      <p:grpSp>
        <p:nvGrpSpPr>
          <p:cNvPr id="35" name="그룹 34">
            <a:extLst>
              <a:ext uri="{FF2B5EF4-FFF2-40B4-BE49-F238E27FC236}">
                <a16:creationId xmlns:a16="http://schemas.microsoft.com/office/drawing/2014/main" id="{3234A7B9-22F3-4CF2-93CD-EAD7BAEDD5FD}"/>
              </a:ext>
            </a:extLst>
          </p:cNvPr>
          <p:cNvGrpSpPr/>
          <p:nvPr/>
        </p:nvGrpSpPr>
        <p:grpSpPr>
          <a:xfrm>
            <a:off x="6580779" y="1796061"/>
            <a:ext cx="3125862" cy="3888188"/>
            <a:chOff x="6750133" y="2845273"/>
            <a:chExt cx="1881179" cy="2339955"/>
          </a:xfrm>
        </p:grpSpPr>
        <p:grpSp>
          <p:nvGrpSpPr>
            <p:cNvPr id="34" name="그룹 33">
              <a:extLst>
                <a:ext uri="{FF2B5EF4-FFF2-40B4-BE49-F238E27FC236}">
                  <a16:creationId xmlns:a16="http://schemas.microsoft.com/office/drawing/2014/main" id="{BE258ADB-6AC0-4944-B9C5-150587B3E622}"/>
                </a:ext>
              </a:extLst>
            </p:cNvPr>
            <p:cNvGrpSpPr/>
            <p:nvPr/>
          </p:nvGrpSpPr>
          <p:grpSpPr>
            <a:xfrm>
              <a:off x="7545529" y="2845273"/>
              <a:ext cx="920762" cy="1786785"/>
              <a:chOff x="7545529" y="2845273"/>
              <a:chExt cx="920762" cy="1786785"/>
            </a:xfrm>
          </p:grpSpPr>
          <p:grpSp>
            <p:nvGrpSpPr>
              <p:cNvPr id="26" name="그룹 25">
                <a:extLst>
                  <a:ext uri="{FF2B5EF4-FFF2-40B4-BE49-F238E27FC236}">
                    <a16:creationId xmlns:a16="http://schemas.microsoft.com/office/drawing/2014/main" id="{1CA5471A-F6CA-4537-8742-9721081C08DE}"/>
                  </a:ext>
                </a:extLst>
              </p:cNvPr>
              <p:cNvGrpSpPr/>
              <p:nvPr/>
            </p:nvGrpSpPr>
            <p:grpSpPr>
              <a:xfrm rot="871370">
                <a:off x="8370345" y="3383915"/>
                <a:ext cx="72000" cy="463741"/>
                <a:chOff x="9050332" y="2852529"/>
                <a:chExt cx="224391" cy="937304"/>
              </a:xfrm>
              <a:solidFill>
                <a:schemeClr val="accent2"/>
              </a:solidFill>
            </p:grpSpPr>
            <p:sp>
              <p:nvSpPr>
                <p:cNvPr id="19" name="직사각형 18">
                  <a:extLst>
                    <a:ext uri="{FF2B5EF4-FFF2-40B4-BE49-F238E27FC236}">
                      <a16:creationId xmlns:a16="http://schemas.microsoft.com/office/drawing/2014/main" id="{575A9E94-ED63-4757-B18F-4709D28E3531}"/>
                    </a:ext>
                  </a:extLst>
                </p:cNvPr>
                <p:cNvSpPr/>
                <p:nvPr/>
              </p:nvSpPr>
              <p:spPr>
                <a:xfrm>
                  <a:off x="9119304" y="2973189"/>
                  <a:ext cx="92406" cy="621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이등변 삼각형 20">
                  <a:extLst>
                    <a:ext uri="{FF2B5EF4-FFF2-40B4-BE49-F238E27FC236}">
                      <a16:creationId xmlns:a16="http://schemas.microsoft.com/office/drawing/2014/main" id="{42480C8A-2E63-4C20-9463-1CEED1D8BC97}"/>
                    </a:ext>
                  </a:extLst>
                </p:cNvPr>
                <p:cNvSpPr/>
                <p:nvPr/>
              </p:nvSpPr>
              <p:spPr>
                <a:xfrm>
                  <a:off x="9050332" y="2852529"/>
                  <a:ext cx="224391" cy="18219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화살표: 갈매기형 수장 21">
                  <a:extLst>
                    <a:ext uri="{FF2B5EF4-FFF2-40B4-BE49-F238E27FC236}">
                      <a16:creationId xmlns:a16="http://schemas.microsoft.com/office/drawing/2014/main" id="{5F986FC4-8DB9-47BD-BBC0-29655C38241D}"/>
                    </a:ext>
                  </a:extLst>
                </p:cNvPr>
                <p:cNvSpPr/>
                <p:nvPr/>
              </p:nvSpPr>
              <p:spPr>
                <a:xfrm rot="16200000">
                  <a:off x="9073712" y="3499285"/>
                  <a:ext cx="161307" cy="194869"/>
                </a:xfrm>
                <a:prstGeom prst="chevron">
                  <a:avLst>
                    <a:gd name="adj" fmla="val 516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5" name="화살표: 갈매기형 수장 24">
                  <a:extLst>
                    <a:ext uri="{FF2B5EF4-FFF2-40B4-BE49-F238E27FC236}">
                      <a16:creationId xmlns:a16="http://schemas.microsoft.com/office/drawing/2014/main" id="{F78C3A42-D851-42DC-B2EE-EEC86E8466A5}"/>
                    </a:ext>
                  </a:extLst>
                </p:cNvPr>
                <p:cNvSpPr/>
                <p:nvPr/>
              </p:nvSpPr>
              <p:spPr>
                <a:xfrm rot="16200000">
                  <a:off x="9073712" y="3611745"/>
                  <a:ext cx="161307" cy="194869"/>
                </a:xfrm>
                <a:prstGeom prst="chevron">
                  <a:avLst>
                    <a:gd name="adj" fmla="val 516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3" name="그룹 2">
                <a:extLst>
                  <a:ext uri="{FF2B5EF4-FFF2-40B4-BE49-F238E27FC236}">
                    <a16:creationId xmlns:a16="http://schemas.microsoft.com/office/drawing/2014/main" id="{17527908-C730-4775-BFA4-6FA95590942F}"/>
                  </a:ext>
                </a:extLst>
              </p:cNvPr>
              <p:cNvGrpSpPr/>
              <p:nvPr/>
            </p:nvGrpSpPr>
            <p:grpSpPr>
              <a:xfrm>
                <a:off x="7545529" y="2845273"/>
                <a:ext cx="920762" cy="1786785"/>
                <a:chOff x="8129003" y="4168976"/>
                <a:chExt cx="920762" cy="1786785"/>
              </a:xfrm>
            </p:grpSpPr>
            <p:sp>
              <p:nvSpPr>
                <p:cNvPr id="4" name="Graphic 19">
                  <a:extLst>
                    <a:ext uri="{FF2B5EF4-FFF2-40B4-BE49-F238E27FC236}">
                      <a16:creationId xmlns:a16="http://schemas.microsoft.com/office/drawing/2014/main" id="{9A49A385-4E96-4927-BA32-2569A9EA05CF}"/>
                    </a:ext>
                  </a:extLst>
                </p:cNvPr>
                <p:cNvSpPr/>
                <p:nvPr/>
              </p:nvSpPr>
              <p:spPr>
                <a:xfrm>
                  <a:off x="8274197" y="4390528"/>
                  <a:ext cx="690688" cy="1489436"/>
                </a:xfrm>
                <a:custGeom>
                  <a:avLst/>
                  <a:gdLst>
                    <a:gd name="connsiteX0" fmla="*/ 1793926 w 1873832"/>
                    <a:gd name="connsiteY0" fmla="*/ 2294684 h 4040829"/>
                    <a:gd name="connsiteX1" fmla="*/ 1448124 w 1873832"/>
                    <a:gd name="connsiteY1" fmla="*/ 1896851 h 4040829"/>
                    <a:gd name="connsiteX2" fmla="*/ 1430407 w 1873832"/>
                    <a:gd name="connsiteY2" fmla="*/ 1841668 h 4040829"/>
                    <a:gd name="connsiteX3" fmla="*/ 1529217 w 1873832"/>
                    <a:gd name="connsiteY3" fmla="*/ 1582702 h 4040829"/>
                    <a:gd name="connsiteX4" fmla="*/ 1608070 w 1873832"/>
                    <a:gd name="connsiteY4" fmla="*/ 1596217 h 4040829"/>
                    <a:gd name="connsiteX5" fmla="*/ 1628658 w 1873832"/>
                    <a:gd name="connsiteY5" fmla="*/ 1599789 h 4040829"/>
                    <a:gd name="connsiteX6" fmla="*/ 1717664 w 1873832"/>
                    <a:gd name="connsiteY6" fmla="*/ 1576189 h 4040829"/>
                    <a:gd name="connsiteX7" fmla="*/ 1780830 w 1873832"/>
                    <a:gd name="connsiteY7" fmla="*/ 1437532 h 4040829"/>
                    <a:gd name="connsiteX8" fmla="*/ 1765144 w 1873832"/>
                    <a:gd name="connsiteY8" fmla="*/ 1386341 h 4040829"/>
                    <a:gd name="connsiteX9" fmla="*/ 1594624 w 1873832"/>
                    <a:gd name="connsiteY9" fmla="*/ 1298455 h 4040829"/>
                    <a:gd name="connsiteX10" fmla="*/ 1563671 w 1873832"/>
                    <a:gd name="connsiteY10" fmla="*/ 1247895 h 4040829"/>
                    <a:gd name="connsiteX11" fmla="*/ 1554778 w 1873832"/>
                    <a:gd name="connsiteY11" fmla="*/ 968970 h 4040829"/>
                    <a:gd name="connsiteX12" fmla="*/ 1439580 w 1873832"/>
                    <a:gd name="connsiteY12" fmla="*/ 309860 h 4040829"/>
                    <a:gd name="connsiteX13" fmla="*/ 1188387 w 1873832"/>
                    <a:gd name="connsiteY13" fmla="*/ 8036 h 4040829"/>
                    <a:gd name="connsiteX14" fmla="*/ 996789 w 1873832"/>
                    <a:gd name="connsiteY14" fmla="*/ 135418 h 4040829"/>
                    <a:gd name="connsiteX15" fmla="*/ 784182 w 1873832"/>
                    <a:gd name="connsiteY15" fmla="*/ 370575 h 4040829"/>
                    <a:gd name="connsiteX16" fmla="*/ 492372 w 1873832"/>
                    <a:gd name="connsiteY16" fmla="*/ 972962 h 4040829"/>
                    <a:gd name="connsiteX17" fmla="*/ 405046 w 1873832"/>
                    <a:gd name="connsiteY17" fmla="*/ 1477029 h 4040829"/>
                    <a:gd name="connsiteX18" fmla="*/ 382497 w 1873832"/>
                    <a:gd name="connsiteY18" fmla="*/ 1727451 h 4040829"/>
                    <a:gd name="connsiteX19" fmla="*/ 415550 w 1873832"/>
                    <a:gd name="connsiteY19" fmla="*/ 1767158 h 4040829"/>
                    <a:gd name="connsiteX20" fmla="*/ 661071 w 1873832"/>
                    <a:gd name="connsiteY20" fmla="*/ 1823461 h 4040829"/>
                    <a:gd name="connsiteX21" fmla="*/ 686982 w 1873832"/>
                    <a:gd name="connsiteY21" fmla="*/ 1857215 h 4040829"/>
                    <a:gd name="connsiteX22" fmla="*/ 0 w 1873832"/>
                    <a:gd name="connsiteY22" fmla="*/ 3895331 h 4040829"/>
                    <a:gd name="connsiteX23" fmla="*/ 28712 w 1873832"/>
                    <a:gd name="connsiteY23" fmla="*/ 3922922 h 4040829"/>
                    <a:gd name="connsiteX24" fmla="*/ 328785 w 1873832"/>
                    <a:gd name="connsiteY24" fmla="*/ 4035038 h 4040829"/>
                    <a:gd name="connsiteX25" fmla="*/ 374093 w 1873832"/>
                    <a:gd name="connsiteY25" fmla="*/ 4031256 h 4040829"/>
                    <a:gd name="connsiteX26" fmla="*/ 983273 w 1873832"/>
                    <a:gd name="connsiteY26" fmla="*/ 2178576 h 4040829"/>
                    <a:gd name="connsiteX27" fmla="*/ 1461359 w 1873832"/>
                    <a:gd name="connsiteY27" fmla="*/ 2493986 h 4040829"/>
                    <a:gd name="connsiteX28" fmla="*/ 1475645 w 1873832"/>
                    <a:gd name="connsiteY28" fmla="*/ 2555541 h 4040829"/>
                    <a:gd name="connsiteX29" fmla="*/ 1076131 w 1873832"/>
                    <a:gd name="connsiteY29" fmla="*/ 3212060 h 4040829"/>
                    <a:gd name="connsiteX30" fmla="*/ 1346652 w 1873832"/>
                    <a:gd name="connsiteY30" fmla="*/ 3413043 h 4040829"/>
                    <a:gd name="connsiteX31" fmla="*/ 1621865 w 1873832"/>
                    <a:gd name="connsiteY31" fmla="*/ 2963388 h 4040829"/>
                    <a:gd name="connsiteX32" fmla="*/ 1812833 w 1873832"/>
                    <a:gd name="connsiteY32" fmla="*/ 2654492 h 4040829"/>
                    <a:gd name="connsiteX33" fmla="*/ 1864515 w 1873832"/>
                    <a:gd name="connsiteY33" fmla="*/ 2532712 h 4040829"/>
                    <a:gd name="connsiteX34" fmla="*/ 1793926 w 1873832"/>
                    <a:gd name="connsiteY34" fmla="*/ 2294684 h 40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73832" h="4040829">
                      <a:moveTo>
                        <a:pt x="1793926" y="2294684"/>
                      </a:moveTo>
                      <a:cubicBezTo>
                        <a:pt x="1666613" y="2172484"/>
                        <a:pt x="1553937" y="2037679"/>
                        <a:pt x="1448124" y="1896851"/>
                      </a:cubicBezTo>
                      <a:cubicBezTo>
                        <a:pt x="1436289" y="1881094"/>
                        <a:pt x="1419832" y="1867999"/>
                        <a:pt x="1430407" y="1841668"/>
                      </a:cubicBezTo>
                      <a:cubicBezTo>
                        <a:pt x="1454637" y="1781233"/>
                        <a:pt x="1510239" y="1596498"/>
                        <a:pt x="1529217" y="1582702"/>
                      </a:cubicBezTo>
                      <a:cubicBezTo>
                        <a:pt x="1549456" y="1567926"/>
                        <a:pt x="1581108" y="1590895"/>
                        <a:pt x="1608070" y="1596217"/>
                      </a:cubicBezTo>
                      <a:cubicBezTo>
                        <a:pt x="1614932" y="1597548"/>
                        <a:pt x="1622215" y="1597478"/>
                        <a:pt x="1628658" y="1599789"/>
                      </a:cubicBezTo>
                      <a:cubicBezTo>
                        <a:pt x="1663952" y="1612604"/>
                        <a:pt x="1696726" y="1617226"/>
                        <a:pt x="1717664" y="1576189"/>
                      </a:cubicBezTo>
                      <a:cubicBezTo>
                        <a:pt x="1742805" y="1531861"/>
                        <a:pt x="1772847" y="1489774"/>
                        <a:pt x="1780830" y="1437532"/>
                      </a:cubicBezTo>
                      <a:cubicBezTo>
                        <a:pt x="1796657" y="1414003"/>
                        <a:pt x="1794556" y="1399857"/>
                        <a:pt x="1765144" y="1386341"/>
                      </a:cubicBezTo>
                      <a:cubicBezTo>
                        <a:pt x="1707090" y="1359660"/>
                        <a:pt x="1652188" y="1326397"/>
                        <a:pt x="1594624" y="1298455"/>
                      </a:cubicBezTo>
                      <a:cubicBezTo>
                        <a:pt x="1571374" y="1287181"/>
                        <a:pt x="1562131" y="1274155"/>
                        <a:pt x="1563671" y="1247895"/>
                      </a:cubicBezTo>
                      <a:cubicBezTo>
                        <a:pt x="1569064" y="1154756"/>
                        <a:pt x="1565282" y="1061408"/>
                        <a:pt x="1554778" y="968970"/>
                      </a:cubicBezTo>
                      <a:cubicBezTo>
                        <a:pt x="1533629" y="783114"/>
                        <a:pt x="1463320" y="341163"/>
                        <a:pt x="1439580" y="309860"/>
                      </a:cubicBezTo>
                      <a:cubicBezTo>
                        <a:pt x="1375084" y="84087"/>
                        <a:pt x="1229354" y="-32791"/>
                        <a:pt x="1188387" y="8036"/>
                      </a:cubicBezTo>
                      <a:cubicBezTo>
                        <a:pt x="1137406" y="72252"/>
                        <a:pt x="1033834" y="115950"/>
                        <a:pt x="996789" y="135418"/>
                      </a:cubicBezTo>
                      <a:cubicBezTo>
                        <a:pt x="908342" y="179957"/>
                        <a:pt x="791254" y="360211"/>
                        <a:pt x="784182" y="370575"/>
                      </a:cubicBezTo>
                      <a:cubicBezTo>
                        <a:pt x="657780" y="557201"/>
                        <a:pt x="554137" y="755103"/>
                        <a:pt x="492372" y="972962"/>
                      </a:cubicBezTo>
                      <a:cubicBezTo>
                        <a:pt x="445593" y="1137809"/>
                        <a:pt x="422343" y="1306999"/>
                        <a:pt x="405046" y="1477029"/>
                      </a:cubicBezTo>
                      <a:cubicBezTo>
                        <a:pt x="396573" y="1560363"/>
                        <a:pt x="390060" y="1643977"/>
                        <a:pt x="382497" y="1727451"/>
                      </a:cubicBezTo>
                      <a:cubicBezTo>
                        <a:pt x="380256" y="1752031"/>
                        <a:pt x="388169" y="1764146"/>
                        <a:pt x="415550" y="1767158"/>
                      </a:cubicBezTo>
                      <a:cubicBezTo>
                        <a:pt x="450985" y="1771079"/>
                        <a:pt x="614082" y="1813096"/>
                        <a:pt x="661071" y="1823461"/>
                      </a:cubicBezTo>
                      <a:cubicBezTo>
                        <a:pt x="683410" y="1828363"/>
                        <a:pt x="691183" y="1835506"/>
                        <a:pt x="686982" y="1857215"/>
                      </a:cubicBezTo>
                      <a:cubicBezTo>
                        <a:pt x="678088" y="1903854"/>
                        <a:pt x="9174" y="3826702"/>
                        <a:pt x="0" y="3895331"/>
                      </a:cubicBezTo>
                      <a:cubicBezTo>
                        <a:pt x="3081" y="3911297"/>
                        <a:pt x="15476" y="3917950"/>
                        <a:pt x="28712" y="3922922"/>
                      </a:cubicBezTo>
                      <a:cubicBezTo>
                        <a:pt x="128643" y="3960527"/>
                        <a:pt x="228434" y="3998623"/>
                        <a:pt x="328785" y="4035038"/>
                      </a:cubicBezTo>
                      <a:cubicBezTo>
                        <a:pt x="343981" y="4040570"/>
                        <a:pt x="360158" y="4046172"/>
                        <a:pt x="374093" y="4031256"/>
                      </a:cubicBezTo>
                      <a:cubicBezTo>
                        <a:pt x="404276" y="3969561"/>
                        <a:pt x="962685" y="2162470"/>
                        <a:pt x="983273" y="2178576"/>
                      </a:cubicBezTo>
                      <a:cubicBezTo>
                        <a:pt x="1039646" y="2222554"/>
                        <a:pt x="1385168" y="2446716"/>
                        <a:pt x="1461359" y="2493986"/>
                      </a:cubicBezTo>
                      <a:cubicBezTo>
                        <a:pt x="1498545" y="2517095"/>
                        <a:pt x="1498755" y="2516955"/>
                        <a:pt x="1475645" y="2555541"/>
                      </a:cubicBezTo>
                      <a:cubicBezTo>
                        <a:pt x="1355266" y="2756313"/>
                        <a:pt x="1085375" y="3191892"/>
                        <a:pt x="1076131" y="3212060"/>
                      </a:cubicBezTo>
                      <a:cubicBezTo>
                        <a:pt x="1069759" y="3225926"/>
                        <a:pt x="1280335" y="3356950"/>
                        <a:pt x="1346652" y="3413043"/>
                      </a:cubicBezTo>
                      <a:cubicBezTo>
                        <a:pt x="1350784" y="3407510"/>
                        <a:pt x="1533419" y="3107227"/>
                        <a:pt x="1621865" y="2963388"/>
                      </a:cubicBezTo>
                      <a:cubicBezTo>
                        <a:pt x="1685311" y="2860306"/>
                        <a:pt x="1756950" y="2762196"/>
                        <a:pt x="1812833" y="2654492"/>
                      </a:cubicBezTo>
                      <a:cubicBezTo>
                        <a:pt x="1833142" y="2615345"/>
                        <a:pt x="1852820" y="2575709"/>
                        <a:pt x="1864515" y="2532712"/>
                      </a:cubicBezTo>
                      <a:cubicBezTo>
                        <a:pt x="1890005" y="2438803"/>
                        <a:pt x="1862134" y="2360161"/>
                        <a:pt x="1793926" y="2294684"/>
                      </a:cubicBezTo>
                      <a:close/>
                    </a:path>
                  </a:pathLst>
                </a:custGeom>
                <a:solidFill>
                  <a:schemeClr val="accent5"/>
                </a:solidFill>
                <a:ln w="7003" cap="flat">
                  <a:noFill/>
                  <a:prstDash val="solid"/>
                  <a:miter/>
                </a:ln>
              </p:spPr>
              <p:txBody>
                <a:bodyPr rtlCol="0" anchor="ctr"/>
                <a:lstStyle/>
                <a:p>
                  <a:endParaRPr lang="en-US"/>
                </a:p>
              </p:txBody>
            </p:sp>
            <p:sp>
              <p:nvSpPr>
                <p:cNvPr id="5" name="Graphic 19">
                  <a:extLst>
                    <a:ext uri="{FF2B5EF4-FFF2-40B4-BE49-F238E27FC236}">
                      <a16:creationId xmlns:a16="http://schemas.microsoft.com/office/drawing/2014/main" id="{F76649C3-EBF2-4974-97ED-5570FDF7E98B}"/>
                    </a:ext>
                  </a:extLst>
                </p:cNvPr>
                <p:cNvSpPr/>
                <p:nvPr/>
              </p:nvSpPr>
              <p:spPr>
                <a:xfrm>
                  <a:off x="8737077" y="4202703"/>
                  <a:ext cx="204838" cy="253666"/>
                </a:xfrm>
                <a:custGeom>
                  <a:avLst/>
                  <a:gdLst>
                    <a:gd name="connsiteX0" fmla="*/ 434353 w 555725"/>
                    <a:gd name="connsiteY0" fmla="*/ 41969 h 688193"/>
                    <a:gd name="connsiteX1" fmla="*/ 480642 w 555725"/>
                    <a:gd name="connsiteY1" fmla="*/ 226144 h 688193"/>
                    <a:gd name="connsiteX2" fmla="*/ 539816 w 555725"/>
                    <a:gd name="connsiteY2" fmla="*/ 361440 h 688193"/>
                    <a:gd name="connsiteX3" fmla="*/ 526441 w 555725"/>
                    <a:gd name="connsiteY3" fmla="*/ 408359 h 688193"/>
                    <a:gd name="connsiteX4" fmla="*/ 505992 w 555725"/>
                    <a:gd name="connsiteY4" fmla="*/ 443864 h 688193"/>
                    <a:gd name="connsiteX5" fmla="*/ 494157 w 555725"/>
                    <a:gd name="connsiteY5" fmla="*/ 553949 h 688193"/>
                    <a:gd name="connsiteX6" fmla="*/ 414255 w 555725"/>
                    <a:gd name="connsiteY6" fmla="*/ 605840 h 688193"/>
                    <a:gd name="connsiteX7" fmla="*/ 295556 w 555725"/>
                    <a:gd name="connsiteY7" fmla="*/ 581610 h 688193"/>
                    <a:gd name="connsiteX8" fmla="*/ 224827 w 555725"/>
                    <a:gd name="connsiteY8" fmla="*/ 606961 h 688193"/>
                    <a:gd name="connsiteX9" fmla="*/ 162711 w 555725"/>
                    <a:gd name="connsiteY9" fmla="*/ 688194 h 688193"/>
                    <a:gd name="connsiteX10" fmla="*/ 34138 w 555725"/>
                    <a:gd name="connsiteY10" fmla="*/ 524607 h 688193"/>
                    <a:gd name="connsiteX11" fmla="*/ 29307 w 555725"/>
                    <a:gd name="connsiteY11" fmla="*/ 474186 h 688193"/>
                    <a:gd name="connsiteX12" fmla="*/ 74825 w 555725"/>
                    <a:gd name="connsiteY12" fmla="*/ 401426 h 688193"/>
                    <a:gd name="connsiteX13" fmla="*/ 106408 w 555725"/>
                    <a:gd name="connsiteY13" fmla="*/ 283568 h 688193"/>
                    <a:gd name="connsiteX14" fmla="*/ 353049 w 555725"/>
                    <a:gd name="connsiteY14" fmla="*/ 1562 h 688193"/>
                    <a:gd name="connsiteX15" fmla="*/ 434353 w 555725"/>
                    <a:gd name="connsiteY15" fmla="*/ 41969 h 68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725" h="688193">
                      <a:moveTo>
                        <a:pt x="434353" y="41969"/>
                      </a:moveTo>
                      <a:cubicBezTo>
                        <a:pt x="465796" y="99252"/>
                        <a:pt x="474899" y="163119"/>
                        <a:pt x="480642" y="226144"/>
                      </a:cubicBezTo>
                      <a:cubicBezTo>
                        <a:pt x="485544" y="279576"/>
                        <a:pt x="515656" y="318372"/>
                        <a:pt x="539816" y="361440"/>
                      </a:cubicBezTo>
                      <a:cubicBezTo>
                        <a:pt x="551021" y="381468"/>
                        <a:pt x="575040" y="403807"/>
                        <a:pt x="526441" y="408359"/>
                      </a:cubicBezTo>
                      <a:cubicBezTo>
                        <a:pt x="508513" y="410040"/>
                        <a:pt x="506482" y="427547"/>
                        <a:pt x="505992" y="443864"/>
                      </a:cubicBezTo>
                      <a:cubicBezTo>
                        <a:pt x="504872" y="480769"/>
                        <a:pt x="509143" y="518094"/>
                        <a:pt x="494157" y="553949"/>
                      </a:cubicBezTo>
                      <a:cubicBezTo>
                        <a:pt x="477560" y="593515"/>
                        <a:pt x="456482" y="608081"/>
                        <a:pt x="414255" y="605840"/>
                      </a:cubicBezTo>
                      <a:cubicBezTo>
                        <a:pt x="373428" y="603669"/>
                        <a:pt x="333161" y="597017"/>
                        <a:pt x="295556" y="581610"/>
                      </a:cubicBezTo>
                      <a:cubicBezTo>
                        <a:pt x="262012" y="567815"/>
                        <a:pt x="242474" y="576358"/>
                        <a:pt x="224827" y="606961"/>
                      </a:cubicBezTo>
                      <a:cubicBezTo>
                        <a:pt x="211241" y="630490"/>
                        <a:pt x="186661" y="671877"/>
                        <a:pt x="162711" y="688194"/>
                      </a:cubicBezTo>
                      <a:cubicBezTo>
                        <a:pt x="158790" y="685533"/>
                        <a:pt x="94363" y="555279"/>
                        <a:pt x="34138" y="524607"/>
                      </a:cubicBezTo>
                      <a:cubicBezTo>
                        <a:pt x="-10540" y="501847"/>
                        <a:pt x="-10540" y="501847"/>
                        <a:pt x="29307" y="474186"/>
                      </a:cubicBezTo>
                      <a:cubicBezTo>
                        <a:pt x="54797" y="456469"/>
                        <a:pt x="63551" y="427967"/>
                        <a:pt x="74825" y="401426"/>
                      </a:cubicBezTo>
                      <a:cubicBezTo>
                        <a:pt x="90862" y="363681"/>
                        <a:pt x="97935" y="323204"/>
                        <a:pt x="106408" y="283568"/>
                      </a:cubicBezTo>
                      <a:cubicBezTo>
                        <a:pt x="127487" y="184547"/>
                        <a:pt x="295696" y="-19867"/>
                        <a:pt x="353049" y="1562"/>
                      </a:cubicBezTo>
                      <a:cubicBezTo>
                        <a:pt x="368736" y="7305"/>
                        <a:pt x="426790" y="26072"/>
                        <a:pt x="434353" y="41969"/>
                      </a:cubicBezTo>
                      <a:close/>
                    </a:path>
                  </a:pathLst>
                </a:custGeom>
                <a:solidFill>
                  <a:srgbClr val="F7BB9B"/>
                </a:solidFill>
                <a:ln w="7003" cap="flat">
                  <a:noFill/>
                  <a:prstDash val="solid"/>
                  <a:miter/>
                </a:ln>
              </p:spPr>
              <p:txBody>
                <a:bodyPr rtlCol="0" anchor="ctr"/>
                <a:lstStyle/>
                <a:p>
                  <a:endParaRPr lang="en-US"/>
                </a:p>
              </p:txBody>
            </p:sp>
            <p:sp>
              <p:nvSpPr>
                <p:cNvPr id="6" name="Graphic 19">
                  <a:extLst>
                    <a:ext uri="{FF2B5EF4-FFF2-40B4-BE49-F238E27FC236}">
                      <a16:creationId xmlns:a16="http://schemas.microsoft.com/office/drawing/2014/main" id="{3776C9E8-88D2-4A85-A713-CEE51C8A3C7E}"/>
                    </a:ext>
                  </a:extLst>
                </p:cNvPr>
                <p:cNvSpPr/>
                <p:nvPr/>
              </p:nvSpPr>
              <p:spPr>
                <a:xfrm>
                  <a:off x="8907322" y="4920423"/>
                  <a:ext cx="142443" cy="102810"/>
                </a:xfrm>
                <a:custGeom>
                  <a:avLst/>
                  <a:gdLst>
                    <a:gd name="connsiteX0" fmla="*/ 0 w 386448"/>
                    <a:gd name="connsiteY0" fmla="*/ 138657 h 278923"/>
                    <a:gd name="connsiteX1" fmla="*/ 63166 w 386448"/>
                    <a:gd name="connsiteY1" fmla="*/ 0 h 278923"/>
                    <a:gd name="connsiteX2" fmla="*/ 243210 w 386448"/>
                    <a:gd name="connsiteY2" fmla="*/ 22619 h 278923"/>
                    <a:gd name="connsiteX3" fmla="*/ 347973 w 386448"/>
                    <a:gd name="connsiteY3" fmla="*/ 52732 h 278923"/>
                    <a:gd name="connsiteX4" fmla="*/ 378435 w 386448"/>
                    <a:gd name="connsiteY4" fmla="*/ 192439 h 278923"/>
                    <a:gd name="connsiteX5" fmla="*/ 330816 w 386448"/>
                    <a:gd name="connsiteY5" fmla="*/ 241319 h 278923"/>
                    <a:gd name="connsiteX6" fmla="*/ 113587 w 386448"/>
                    <a:gd name="connsiteY6" fmla="*/ 234596 h 278923"/>
                    <a:gd name="connsiteX7" fmla="*/ 0 w 386448"/>
                    <a:gd name="connsiteY7" fmla="*/ 138657 h 2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48" h="278923">
                      <a:moveTo>
                        <a:pt x="0" y="138657"/>
                      </a:moveTo>
                      <a:cubicBezTo>
                        <a:pt x="11135" y="87886"/>
                        <a:pt x="41877" y="46149"/>
                        <a:pt x="63166" y="0"/>
                      </a:cubicBezTo>
                      <a:cubicBezTo>
                        <a:pt x="120940" y="25350"/>
                        <a:pt x="180814" y="34874"/>
                        <a:pt x="243210" y="22619"/>
                      </a:cubicBezTo>
                      <a:cubicBezTo>
                        <a:pt x="283546" y="14706"/>
                        <a:pt x="321082" y="19748"/>
                        <a:pt x="347973" y="52732"/>
                      </a:cubicBezTo>
                      <a:cubicBezTo>
                        <a:pt x="381026" y="93348"/>
                        <a:pt x="397343" y="139987"/>
                        <a:pt x="378435" y="192439"/>
                      </a:cubicBezTo>
                      <a:cubicBezTo>
                        <a:pt x="370242" y="215198"/>
                        <a:pt x="350774" y="229204"/>
                        <a:pt x="330816" y="241319"/>
                      </a:cubicBezTo>
                      <a:cubicBezTo>
                        <a:pt x="247131" y="291880"/>
                        <a:pt x="184946" y="293210"/>
                        <a:pt x="113587" y="234596"/>
                      </a:cubicBezTo>
                      <a:cubicBezTo>
                        <a:pt x="75281" y="203013"/>
                        <a:pt x="34804" y="174161"/>
                        <a:pt x="0" y="138657"/>
                      </a:cubicBezTo>
                      <a:close/>
                    </a:path>
                  </a:pathLst>
                </a:custGeom>
                <a:solidFill>
                  <a:srgbClr val="F6BB9B"/>
                </a:solidFill>
                <a:ln w="7003" cap="flat">
                  <a:noFill/>
                  <a:prstDash val="solid"/>
                  <a:miter/>
                </a:ln>
              </p:spPr>
              <p:txBody>
                <a:bodyPr rtlCol="0" anchor="ctr"/>
                <a:lstStyle/>
                <a:p>
                  <a:endParaRPr lang="en-US" dirty="0"/>
                </a:p>
              </p:txBody>
            </p:sp>
            <p:sp>
              <p:nvSpPr>
                <p:cNvPr id="7" name="Graphic 19">
                  <a:extLst>
                    <a:ext uri="{FF2B5EF4-FFF2-40B4-BE49-F238E27FC236}">
                      <a16:creationId xmlns:a16="http://schemas.microsoft.com/office/drawing/2014/main" id="{17E52C93-950D-43C1-8F07-9BF9F4FE561A}"/>
                    </a:ext>
                  </a:extLst>
                </p:cNvPr>
                <p:cNvSpPr/>
                <p:nvPr/>
              </p:nvSpPr>
              <p:spPr>
                <a:xfrm>
                  <a:off x="8245124" y="5826230"/>
                  <a:ext cx="295042" cy="129531"/>
                </a:xfrm>
                <a:custGeom>
                  <a:avLst/>
                  <a:gdLst>
                    <a:gd name="connsiteX0" fmla="*/ 448346 w 800448"/>
                    <a:gd name="connsiteY0" fmla="*/ 133755 h 351418"/>
                    <a:gd name="connsiteX1" fmla="*/ 786795 w 800448"/>
                    <a:gd name="connsiteY1" fmla="*/ 313309 h 351418"/>
                    <a:gd name="connsiteX2" fmla="*/ 544775 w 800448"/>
                    <a:gd name="connsiteY2" fmla="*/ 346082 h 351418"/>
                    <a:gd name="connsiteX3" fmla="*/ 323274 w 800448"/>
                    <a:gd name="connsiteY3" fmla="*/ 348813 h 351418"/>
                    <a:gd name="connsiteX4" fmla="*/ 300445 w 800448"/>
                    <a:gd name="connsiteY4" fmla="*/ 342441 h 351418"/>
                    <a:gd name="connsiteX5" fmla="*/ 242321 w 800448"/>
                    <a:gd name="connsiteY5" fmla="*/ 287188 h 351418"/>
                    <a:gd name="connsiteX6" fmla="*/ 202755 w 800448"/>
                    <a:gd name="connsiteY6" fmla="*/ 284877 h 351418"/>
                    <a:gd name="connsiteX7" fmla="*/ 140079 w 800448"/>
                    <a:gd name="connsiteY7" fmla="*/ 283477 h 351418"/>
                    <a:gd name="connsiteX8" fmla="*/ 16128 w 800448"/>
                    <a:gd name="connsiteY8" fmla="*/ 176193 h 351418"/>
                    <a:gd name="connsiteX9" fmla="*/ 6815 w 800448"/>
                    <a:gd name="connsiteY9" fmla="*/ 132775 h 351418"/>
                    <a:gd name="connsiteX10" fmla="*/ 82236 w 800448"/>
                    <a:gd name="connsiteY10" fmla="*/ 0 h 351418"/>
                    <a:gd name="connsiteX11" fmla="*/ 448346 w 800448"/>
                    <a:gd name="connsiteY11" fmla="*/ 133755 h 35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448" h="351418">
                      <a:moveTo>
                        <a:pt x="448346" y="133755"/>
                      </a:moveTo>
                      <a:cubicBezTo>
                        <a:pt x="508010" y="197551"/>
                        <a:pt x="716766" y="250283"/>
                        <a:pt x="786795" y="313309"/>
                      </a:cubicBezTo>
                      <a:cubicBezTo>
                        <a:pt x="850871" y="367581"/>
                        <a:pt x="675799" y="348813"/>
                        <a:pt x="544775" y="346082"/>
                      </a:cubicBezTo>
                      <a:cubicBezTo>
                        <a:pt x="471035" y="349723"/>
                        <a:pt x="397085" y="348673"/>
                        <a:pt x="323274" y="348813"/>
                      </a:cubicBezTo>
                      <a:cubicBezTo>
                        <a:pt x="315641" y="348813"/>
                        <a:pt x="308008" y="344682"/>
                        <a:pt x="300445" y="342441"/>
                      </a:cubicBezTo>
                      <a:cubicBezTo>
                        <a:pt x="280907" y="324163"/>
                        <a:pt x="260039" y="307146"/>
                        <a:pt x="242321" y="287188"/>
                      </a:cubicBezTo>
                      <a:cubicBezTo>
                        <a:pt x="228246" y="271292"/>
                        <a:pt x="216621" y="268840"/>
                        <a:pt x="202755" y="284877"/>
                      </a:cubicBezTo>
                      <a:cubicBezTo>
                        <a:pt x="181046" y="310017"/>
                        <a:pt x="162769" y="304905"/>
                        <a:pt x="140079" y="283477"/>
                      </a:cubicBezTo>
                      <a:cubicBezTo>
                        <a:pt x="100443" y="245941"/>
                        <a:pt x="58426" y="210787"/>
                        <a:pt x="16128" y="176193"/>
                      </a:cubicBezTo>
                      <a:cubicBezTo>
                        <a:pt x="-118" y="162887"/>
                        <a:pt x="-5650" y="151962"/>
                        <a:pt x="6815" y="132775"/>
                      </a:cubicBezTo>
                      <a:cubicBezTo>
                        <a:pt x="34616" y="90057"/>
                        <a:pt x="51143" y="40897"/>
                        <a:pt x="82236" y="0"/>
                      </a:cubicBezTo>
                      <a:cubicBezTo>
                        <a:pt x="84547" y="11135"/>
                        <a:pt x="333289" y="101262"/>
                        <a:pt x="448346" y="133755"/>
                      </a:cubicBezTo>
                      <a:close/>
                    </a:path>
                  </a:pathLst>
                </a:custGeom>
                <a:solidFill>
                  <a:srgbClr val="040404"/>
                </a:solidFill>
                <a:ln w="7003" cap="flat">
                  <a:noFill/>
                  <a:prstDash val="solid"/>
                  <a:miter/>
                </a:ln>
              </p:spPr>
              <p:txBody>
                <a:bodyPr rtlCol="0" anchor="ctr"/>
                <a:lstStyle/>
                <a:p>
                  <a:endParaRPr lang="en-US"/>
                </a:p>
              </p:txBody>
            </p:sp>
            <p:sp>
              <p:nvSpPr>
                <p:cNvPr id="8" name="Graphic 19">
                  <a:extLst>
                    <a:ext uri="{FF2B5EF4-FFF2-40B4-BE49-F238E27FC236}">
                      <a16:creationId xmlns:a16="http://schemas.microsoft.com/office/drawing/2014/main" id="{17F7F083-A17B-48AC-BF35-66CA2429E8DA}"/>
                    </a:ext>
                  </a:extLst>
                </p:cNvPr>
                <p:cNvSpPr/>
                <p:nvPr/>
              </p:nvSpPr>
              <p:spPr>
                <a:xfrm>
                  <a:off x="8607151" y="5577046"/>
                  <a:ext cx="318597" cy="168083"/>
                </a:xfrm>
                <a:custGeom>
                  <a:avLst/>
                  <a:gdLst>
                    <a:gd name="connsiteX0" fmla="*/ 845107 w 864351"/>
                    <a:gd name="connsiteY0" fmla="*/ 376590 h 456007"/>
                    <a:gd name="connsiteX1" fmla="*/ 768355 w 864351"/>
                    <a:gd name="connsiteY1" fmla="*/ 345147 h 456007"/>
                    <a:gd name="connsiteX2" fmla="*/ 601337 w 864351"/>
                    <a:gd name="connsiteY2" fmla="*/ 313914 h 456007"/>
                    <a:gd name="connsiteX3" fmla="*/ 537891 w 864351"/>
                    <a:gd name="connsiteY3" fmla="*/ 277009 h 456007"/>
                    <a:gd name="connsiteX4" fmla="*/ 226753 w 864351"/>
                    <a:gd name="connsiteY4" fmla="*/ 17623 h 456007"/>
                    <a:gd name="connsiteX5" fmla="*/ 178223 w 864351"/>
                    <a:gd name="connsiteY5" fmla="*/ 21404 h 456007"/>
                    <a:gd name="connsiteX6" fmla="*/ 98180 w 864351"/>
                    <a:gd name="connsiteY6" fmla="*/ 118464 h 456007"/>
                    <a:gd name="connsiteX7" fmla="*/ 22759 w 864351"/>
                    <a:gd name="connsiteY7" fmla="*/ 287233 h 456007"/>
                    <a:gd name="connsiteX8" fmla="*/ 0 w 864351"/>
                    <a:gd name="connsiteY8" fmla="*/ 345007 h 456007"/>
                    <a:gd name="connsiteX9" fmla="*/ 221011 w 864351"/>
                    <a:gd name="connsiteY9" fmla="*/ 450050 h 456007"/>
                    <a:gd name="connsiteX10" fmla="*/ 237888 w 864351"/>
                    <a:gd name="connsiteY10" fmla="*/ 426170 h 456007"/>
                    <a:gd name="connsiteX11" fmla="*/ 262608 w 864351"/>
                    <a:gd name="connsiteY11" fmla="*/ 410624 h 456007"/>
                    <a:gd name="connsiteX12" fmla="*/ 406377 w 864351"/>
                    <a:gd name="connsiteY12" fmla="*/ 455302 h 456007"/>
                    <a:gd name="connsiteX13" fmla="*/ 736912 w 864351"/>
                    <a:gd name="connsiteY13" fmla="*/ 455582 h 456007"/>
                    <a:gd name="connsiteX14" fmla="*/ 824168 w 864351"/>
                    <a:gd name="connsiteY14" fmla="*/ 442627 h 456007"/>
                    <a:gd name="connsiteX15" fmla="*/ 845107 w 864351"/>
                    <a:gd name="connsiteY15" fmla="*/ 376590 h 45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4351" h="456007">
                      <a:moveTo>
                        <a:pt x="845107" y="376590"/>
                      </a:moveTo>
                      <a:cubicBezTo>
                        <a:pt x="822627" y="360483"/>
                        <a:pt x="795526" y="352220"/>
                        <a:pt x="768355" y="345147"/>
                      </a:cubicBezTo>
                      <a:cubicBezTo>
                        <a:pt x="713383" y="330791"/>
                        <a:pt x="657570" y="321267"/>
                        <a:pt x="601337" y="313914"/>
                      </a:cubicBezTo>
                      <a:cubicBezTo>
                        <a:pt x="586070" y="311953"/>
                        <a:pt x="549305" y="288423"/>
                        <a:pt x="537891" y="277009"/>
                      </a:cubicBezTo>
                      <a:cubicBezTo>
                        <a:pt x="451755" y="190944"/>
                        <a:pt x="289079" y="71194"/>
                        <a:pt x="226753" y="17623"/>
                      </a:cubicBezTo>
                      <a:cubicBezTo>
                        <a:pt x="198671" y="-6537"/>
                        <a:pt x="210436" y="-6397"/>
                        <a:pt x="178223" y="21404"/>
                      </a:cubicBezTo>
                      <a:cubicBezTo>
                        <a:pt x="150562" y="52987"/>
                        <a:pt x="122690" y="84500"/>
                        <a:pt x="98180" y="118464"/>
                      </a:cubicBezTo>
                      <a:cubicBezTo>
                        <a:pt x="52452" y="181770"/>
                        <a:pt x="14776" y="201798"/>
                        <a:pt x="22759" y="287233"/>
                      </a:cubicBezTo>
                      <a:cubicBezTo>
                        <a:pt x="24090" y="301099"/>
                        <a:pt x="10014" y="324278"/>
                        <a:pt x="0" y="345007"/>
                      </a:cubicBezTo>
                      <a:cubicBezTo>
                        <a:pt x="31863" y="372458"/>
                        <a:pt x="221011" y="450050"/>
                        <a:pt x="221011" y="450050"/>
                      </a:cubicBezTo>
                      <a:cubicBezTo>
                        <a:pt x="221641" y="449069"/>
                        <a:pt x="237607" y="427010"/>
                        <a:pt x="237888" y="426170"/>
                      </a:cubicBezTo>
                      <a:cubicBezTo>
                        <a:pt x="241879" y="414545"/>
                        <a:pt x="254274" y="399629"/>
                        <a:pt x="262608" y="410624"/>
                      </a:cubicBezTo>
                      <a:cubicBezTo>
                        <a:pt x="298532" y="458033"/>
                        <a:pt x="355396" y="456002"/>
                        <a:pt x="406377" y="455302"/>
                      </a:cubicBezTo>
                      <a:cubicBezTo>
                        <a:pt x="516462" y="456562"/>
                        <a:pt x="626687" y="455792"/>
                        <a:pt x="736912" y="455582"/>
                      </a:cubicBezTo>
                      <a:cubicBezTo>
                        <a:pt x="764924" y="455512"/>
                        <a:pt x="797347" y="450190"/>
                        <a:pt x="824168" y="442627"/>
                      </a:cubicBezTo>
                      <a:cubicBezTo>
                        <a:pt x="863104" y="431702"/>
                        <a:pt x="880611" y="402150"/>
                        <a:pt x="845107" y="376590"/>
                      </a:cubicBezTo>
                      <a:close/>
                    </a:path>
                  </a:pathLst>
                </a:custGeom>
                <a:solidFill>
                  <a:srgbClr val="010101"/>
                </a:solidFill>
                <a:ln w="7003" cap="flat">
                  <a:noFill/>
                  <a:prstDash val="solid"/>
                  <a:miter/>
                </a:ln>
              </p:spPr>
              <p:txBody>
                <a:bodyPr rtlCol="0" anchor="ctr"/>
                <a:lstStyle/>
                <a:p>
                  <a:endParaRPr lang="en-US"/>
                </a:p>
              </p:txBody>
            </p:sp>
            <p:sp>
              <p:nvSpPr>
                <p:cNvPr id="9" name="Graphic 19">
                  <a:extLst>
                    <a:ext uri="{FF2B5EF4-FFF2-40B4-BE49-F238E27FC236}">
                      <a16:creationId xmlns:a16="http://schemas.microsoft.com/office/drawing/2014/main" id="{BA56E442-05DD-4916-BC6C-8CEC93BC2968}"/>
                    </a:ext>
                  </a:extLst>
                </p:cNvPr>
                <p:cNvSpPr/>
                <p:nvPr/>
              </p:nvSpPr>
              <p:spPr>
                <a:xfrm>
                  <a:off x="8704257" y="4386159"/>
                  <a:ext cx="100895" cy="561919"/>
                </a:xfrm>
                <a:custGeom>
                  <a:avLst/>
                  <a:gdLst>
                    <a:gd name="connsiteX0" fmla="*/ 35505 w 273727"/>
                    <a:gd name="connsiteY0" fmla="*/ 12115 h 1524483"/>
                    <a:gd name="connsiteX1" fmla="*/ 209036 w 273727"/>
                    <a:gd name="connsiteY1" fmla="*/ 211557 h 1524483"/>
                    <a:gd name="connsiteX2" fmla="*/ 221991 w 273727"/>
                    <a:gd name="connsiteY2" fmla="*/ 262118 h 1524483"/>
                    <a:gd name="connsiteX3" fmla="*/ 263938 w 273727"/>
                    <a:gd name="connsiteY3" fmla="*/ 568773 h 1524483"/>
                    <a:gd name="connsiteX4" fmla="*/ 248882 w 273727"/>
                    <a:gd name="connsiteY4" fmla="*/ 826899 h 1524483"/>
                    <a:gd name="connsiteX5" fmla="*/ 159245 w 273727"/>
                    <a:gd name="connsiteY5" fmla="*/ 1208486 h 1524483"/>
                    <a:gd name="connsiteX6" fmla="*/ 0 w 273727"/>
                    <a:gd name="connsiteY6" fmla="*/ 1459048 h 1524483"/>
                    <a:gd name="connsiteX7" fmla="*/ 16877 w 273727"/>
                    <a:gd name="connsiteY7" fmla="*/ 1468012 h 1524483"/>
                    <a:gd name="connsiteX8" fmla="*/ 129553 w 273727"/>
                    <a:gd name="connsiteY8" fmla="*/ 1514231 h 1524483"/>
                    <a:gd name="connsiteX9" fmla="*/ 180954 w 273727"/>
                    <a:gd name="connsiteY9" fmla="*/ 1482018 h 1524483"/>
                    <a:gd name="connsiteX10" fmla="*/ 222411 w 273727"/>
                    <a:gd name="connsiteY10" fmla="*/ 1213108 h 1524483"/>
                    <a:gd name="connsiteX11" fmla="*/ 264148 w 273727"/>
                    <a:gd name="connsiteY11" fmla="*/ 916186 h 1524483"/>
                    <a:gd name="connsiteX12" fmla="*/ 273322 w 273727"/>
                    <a:gd name="connsiteY12" fmla="*/ 351964 h 1524483"/>
                    <a:gd name="connsiteX13" fmla="*/ 260927 w 273727"/>
                    <a:gd name="connsiteY13" fmla="*/ 212747 h 1524483"/>
                    <a:gd name="connsiteX14" fmla="*/ 91247 w 273727"/>
                    <a:gd name="connsiteY14" fmla="*/ 0 h 1524483"/>
                    <a:gd name="connsiteX15" fmla="*/ 34804 w 273727"/>
                    <a:gd name="connsiteY15" fmla="*/ 9524 h 1524483"/>
                    <a:gd name="connsiteX16" fmla="*/ 35505 w 273727"/>
                    <a:gd name="connsiteY16" fmla="*/ 12115 h 152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727" h="1524483">
                      <a:moveTo>
                        <a:pt x="35505" y="12115"/>
                      </a:moveTo>
                      <a:cubicBezTo>
                        <a:pt x="134875" y="42437"/>
                        <a:pt x="187677" y="113236"/>
                        <a:pt x="209036" y="211557"/>
                      </a:cubicBezTo>
                      <a:cubicBezTo>
                        <a:pt x="212747" y="228574"/>
                        <a:pt x="218770" y="245101"/>
                        <a:pt x="221991" y="262118"/>
                      </a:cubicBezTo>
                      <a:cubicBezTo>
                        <a:pt x="241179" y="363659"/>
                        <a:pt x="267230" y="464501"/>
                        <a:pt x="263938" y="568773"/>
                      </a:cubicBezTo>
                      <a:cubicBezTo>
                        <a:pt x="261277" y="654909"/>
                        <a:pt x="256095" y="741044"/>
                        <a:pt x="248882" y="826899"/>
                      </a:cubicBezTo>
                      <a:cubicBezTo>
                        <a:pt x="237818" y="958343"/>
                        <a:pt x="213798" y="1087196"/>
                        <a:pt x="159245" y="1208486"/>
                      </a:cubicBezTo>
                      <a:cubicBezTo>
                        <a:pt x="118489" y="1299103"/>
                        <a:pt x="63236" y="1380966"/>
                        <a:pt x="0" y="1459048"/>
                      </a:cubicBezTo>
                      <a:cubicBezTo>
                        <a:pt x="6933" y="1462760"/>
                        <a:pt x="11695" y="1465841"/>
                        <a:pt x="16877" y="1468012"/>
                      </a:cubicBezTo>
                      <a:cubicBezTo>
                        <a:pt x="54342" y="1483558"/>
                        <a:pt x="91668" y="1499595"/>
                        <a:pt x="129553" y="1514231"/>
                      </a:cubicBezTo>
                      <a:cubicBezTo>
                        <a:pt x="174231" y="1531458"/>
                        <a:pt x="173671" y="1530828"/>
                        <a:pt x="180954" y="1482018"/>
                      </a:cubicBezTo>
                      <a:cubicBezTo>
                        <a:pt x="194330" y="1392311"/>
                        <a:pt x="209386" y="1302884"/>
                        <a:pt x="222411" y="1213108"/>
                      </a:cubicBezTo>
                      <a:cubicBezTo>
                        <a:pt x="236697" y="1114157"/>
                        <a:pt x="261557" y="1016327"/>
                        <a:pt x="264148" y="916186"/>
                      </a:cubicBezTo>
                      <a:cubicBezTo>
                        <a:pt x="269261" y="718074"/>
                        <a:pt x="270661" y="550146"/>
                        <a:pt x="273322" y="351964"/>
                      </a:cubicBezTo>
                      <a:cubicBezTo>
                        <a:pt x="275913" y="302944"/>
                        <a:pt x="265409" y="261487"/>
                        <a:pt x="260927" y="212747"/>
                      </a:cubicBezTo>
                      <a:cubicBezTo>
                        <a:pt x="251823" y="109105"/>
                        <a:pt x="158475" y="26261"/>
                        <a:pt x="91247" y="0"/>
                      </a:cubicBezTo>
                      <a:lnTo>
                        <a:pt x="34804" y="9524"/>
                      </a:lnTo>
                      <a:cubicBezTo>
                        <a:pt x="35014" y="10504"/>
                        <a:pt x="35295" y="11275"/>
                        <a:pt x="35505" y="12115"/>
                      </a:cubicBezTo>
                      <a:close/>
                    </a:path>
                  </a:pathLst>
                </a:custGeom>
                <a:solidFill>
                  <a:schemeClr val="accent1">
                    <a:lumMod val="40000"/>
                    <a:lumOff val="60000"/>
                  </a:schemeClr>
                </a:solidFill>
                <a:ln w="7003" cap="flat">
                  <a:noFill/>
                  <a:prstDash val="solid"/>
                  <a:miter/>
                </a:ln>
              </p:spPr>
              <p:txBody>
                <a:bodyPr rtlCol="0" anchor="ctr"/>
                <a:lstStyle/>
                <a:p>
                  <a:endParaRPr lang="en-US"/>
                </a:p>
              </p:txBody>
            </p:sp>
            <p:sp>
              <p:nvSpPr>
                <p:cNvPr id="10" name="Graphic 19">
                  <a:extLst>
                    <a:ext uri="{FF2B5EF4-FFF2-40B4-BE49-F238E27FC236}">
                      <a16:creationId xmlns:a16="http://schemas.microsoft.com/office/drawing/2014/main" id="{C49D5666-32A6-4316-9BAA-45E24B06A0BF}"/>
                    </a:ext>
                  </a:extLst>
                </p:cNvPr>
                <p:cNvSpPr/>
                <p:nvPr/>
              </p:nvSpPr>
              <p:spPr>
                <a:xfrm>
                  <a:off x="8681938" y="4168976"/>
                  <a:ext cx="219135" cy="220719"/>
                </a:xfrm>
                <a:custGeom>
                  <a:avLst/>
                  <a:gdLst>
                    <a:gd name="connsiteX0" fmla="*/ 589686 w 594511"/>
                    <a:gd name="connsiteY0" fmla="*/ 53146 h 598810"/>
                    <a:gd name="connsiteX1" fmla="*/ 585205 w 594511"/>
                    <a:gd name="connsiteY1" fmla="*/ 42222 h 598810"/>
                    <a:gd name="connsiteX2" fmla="*/ 554462 w 594511"/>
                    <a:gd name="connsiteY2" fmla="*/ 30667 h 598810"/>
                    <a:gd name="connsiteX3" fmla="*/ 488635 w 594511"/>
                    <a:gd name="connsiteY3" fmla="*/ 43692 h 598810"/>
                    <a:gd name="connsiteX4" fmla="*/ 488635 w 594511"/>
                    <a:gd name="connsiteY4" fmla="*/ 43692 h 598810"/>
                    <a:gd name="connsiteX5" fmla="*/ 405161 w 594511"/>
                    <a:gd name="connsiteY5" fmla="*/ 6857 h 598810"/>
                    <a:gd name="connsiteX6" fmla="*/ 404951 w 594511"/>
                    <a:gd name="connsiteY6" fmla="*/ 6787 h 598810"/>
                    <a:gd name="connsiteX7" fmla="*/ 404741 w 594511"/>
                    <a:gd name="connsiteY7" fmla="*/ 6787 h 598810"/>
                    <a:gd name="connsiteX8" fmla="*/ 326658 w 594511"/>
                    <a:gd name="connsiteY8" fmla="*/ 64 h 598810"/>
                    <a:gd name="connsiteX9" fmla="*/ 326658 w 594511"/>
                    <a:gd name="connsiteY9" fmla="*/ 64 h 598810"/>
                    <a:gd name="connsiteX10" fmla="*/ 326658 w 594511"/>
                    <a:gd name="connsiteY10" fmla="*/ 64 h 598810"/>
                    <a:gd name="connsiteX11" fmla="*/ 226517 w 594511"/>
                    <a:gd name="connsiteY11" fmla="*/ 20023 h 598810"/>
                    <a:gd name="connsiteX12" fmla="*/ 225467 w 594511"/>
                    <a:gd name="connsiteY12" fmla="*/ 20233 h 598810"/>
                    <a:gd name="connsiteX13" fmla="*/ 224907 w 594511"/>
                    <a:gd name="connsiteY13" fmla="*/ 20583 h 598810"/>
                    <a:gd name="connsiteX14" fmla="*/ 47104 w 594511"/>
                    <a:gd name="connsiteY14" fmla="*/ 142853 h 598810"/>
                    <a:gd name="connsiteX15" fmla="*/ 19442 w 594511"/>
                    <a:gd name="connsiteY15" fmla="*/ 194884 h 598810"/>
                    <a:gd name="connsiteX16" fmla="*/ 19373 w 594511"/>
                    <a:gd name="connsiteY16" fmla="*/ 194954 h 598810"/>
                    <a:gd name="connsiteX17" fmla="*/ 19373 w 594511"/>
                    <a:gd name="connsiteY17" fmla="*/ 195094 h 598810"/>
                    <a:gd name="connsiteX18" fmla="*/ 95494 w 594511"/>
                    <a:gd name="connsiteY18" fmla="*/ 598810 h 598810"/>
                    <a:gd name="connsiteX19" fmla="*/ 151937 w 594511"/>
                    <a:gd name="connsiteY19" fmla="*/ 589286 h 598810"/>
                    <a:gd name="connsiteX20" fmla="*/ 151587 w 594511"/>
                    <a:gd name="connsiteY20" fmla="*/ 589076 h 598810"/>
                    <a:gd name="connsiteX21" fmla="*/ 232750 w 594511"/>
                    <a:gd name="connsiteY21" fmla="*/ 496708 h 598810"/>
                    <a:gd name="connsiteX22" fmla="*/ 269515 w 594511"/>
                    <a:gd name="connsiteY22" fmla="*/ 362183 h 598810"/>
                    <a:gd name="connsiteX23" fmla="*/ 340034 w 594511"/>
                    <a:gd name="connsiteY23" fmla="*/ 339774 h 598810"/>
                    <a:gd name="connsiteX24" fmla="*/ 370216 w 594511"/>
                    <a:gd name="connsiteY24" fmla="*/ 411973 h 598810"/>
                    <a:gd name="connsiteX25" fmla="*/ 414895 w 594511"/>
                    <a:gd name="connsiteY25" fmla="*/ 158189 h 598810"/>
                    <a:gd name="connsiteX26" fmla="*/ 450749 w 594511"/>
                    <a:gd name="connsiteY26" fmla="*/ 127657 h 598810"/>
                    <a:gd name="connsiteX27" fmla="*/ 584154 w 594511"/>
                    <a:gd name="connsiteY27" fmla="*/ 133399 h 598810"/>
                    <a:gd name="connsiteX28" fmla="*/ 589686 w 594511"/>
                    <a:gd name="connsiteY28" fmla="*/ 53146 h 59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4511" h="598810">
                      <a:moveTo>
                        <a:pt x="589686" y="53146"/>
                      </a:moveTo>
                      <a:cubicBezTo>
                        <a:pt x="588426" y="49505"/>
                        <a:pt x="586955" y="45863"/>
                        <a:pt x="585205" y="42222"/>
                      </a:cubicBezTo>
                      <a:cubicBezTo>
                        <a:pt x="578062" y="27516"/>
                        <a:pt x="571619" y="18272"/>
                        <a:pt x="554462" y="30667"/>
                      </a:cubicBezTo>
                      <a:cubicBezTo>
                        <a:pt x="532473" y="46634"/>
                        <a:pt x="510694" y="49575"/>
                        <a:pt x="488635" y="43692"/>
                      </a:cubicBezTo>
                      <a:lnTo>
                        <a:pt x="488635" y="43692"/>
                      </a:lnTo>
                      <a:cubicBezTo>
                        <a:pt x="488635" y="43692"/>
                        <a:pt x="423298" y="12109"/>
                        <a:pt x="405161" y="6857"/>
                      </a:cubicBezTo>
                      <a:lnTo>
                        <a:pt x="404951" y="6787"/>
                      </a:lnTo>
                      <a:lnTo>
                        <a:pt x="404741" y="6787"/>
                      </a:lnTo>
                      <a:cubicBezTo>
                        <a:pt x="387864" y="1885"/>
                        <a:pt x="334782" y="-426"/>
                        <a:pt x="326658" y="64"/>
                      </a:cubicBezTo>
                      <a:lnTo>
                        <a:pt x="326658" y="64"/>
                      </a:lnTo>
                      <a:lnTo>
                        <a:pt x="326658" y="64"/>
                      </a:lnTo>
                      <a:cubicBezTo>
                        <a:pt x="290874" y="2305"/>
                        <a:pt x="257610" y="9168"/>
                        <a:pt x="226517" y="20023"/>
                      </a:cubicBezTo>
                      <a:lnTo>
                        <a:pt x="225467" y="20233"/>
                      </a:lnTo>
                      <a:lnTo>
                        <a:pt x="224907" y="20583"/>
                      </a:lnTo>
                      <a:cubicBezTo>
                        <a:pt x="150396" y="46984"/>
                        <a:pt x="98015" y="73595"/>
                        <a:pt x="47104" y="142853"/>
                      </a:cubicBezTo>
                      <a:cubicBezTo>
                        <a:pt x="40241" y="152167"/>
                        <a:pt x="24835" y="185220"/>
                        <a:pt x="19442" y="194884"/>
                      </a:cubicBezTo>
                      <a:lnTo>
                        <a:pt x="19373" y="194954"/>
                      </a:lnTo>
                      <a:lnTo>
                        <a:pt x="19373" y="195094"/>
                      </a:lnTo>
                      <a:cubicBezTo>
                        <a:pt x="-44774" y="406791"/>
                        <a:pt x="68673" y="552171"/>
                        <a:pt x="95494" y="598810"/>
                      </a:cubicBezTo>
                      <a:lnTo>
                        <a:pt x="151937" y="589286"/>
                      </a:lnTo>
                      <a:cubicBezTo>
                        <a:pt x="151797" y="589216"/>
                        <a:pt x="151727" y="589146"/>
                        <a:pt x="151587" y="589076"/>
                      </a:cubicBezTo>
                      <a:cubicBezTo>
                        <a:pt x="203338" y="576261"/>
                        <a:pt x="219445" y="536344"/>
                        <a:pt x="232750" y="496708"/>
                      </a:cubicBezTo>
                      <a:cubicBezTo>
                        <a:pt x="247526" y="452730"/>
                        <a:pt x="256630" y="406861"/>
                        <a:pt x="269515" y="362183"/>
                      </a:cubicBezTo>
                      <a:cubicBezTo>
                        <a:pt x="286462" y="303289"/>
                        <a:pt x="315454" y="283751"/>
                        <a:pt x="340034" y="339774"/>
                      </a:cubicBezTo>
                      <a:cubicBezTo>
                        <a:pt x="349488" y="361273"/>
                        <a:pt x="353620" y="386623"/>
                        <a:pt x="370216" y="411973"/>
                      </a:cubicBezTo>
                      <a:cubicBezTo>
                        <a:pt x="367625" y="331020"/>
                        <a:pt x="357121" y="223806"/>
                        <a:pt x="414895" y="158189"/>
                      </a:cubicBezTo>
                      <a:lnTo>
                        <a:pt x="450749" y="127657"/>
                      </a:lnTo>
                      <a:cubicBezTo>
                        <a:pt x="493537" y="99925"/>
                        <a:pt x="539476" y="97755"/>
                        <a:pt x="584154" y="133399"/>
                      </a:cubicBezTo>
                      <a:cubicBezTo>
                        <a:pt x="593678" y="106788"/>
                        <a:pt x="598930" y="80247"/>
                        <a:pt x="589686" y="53146"/>
                      </a:cubicBezTo>
                      <a:close/>
                    </a:path>
                  </a:pathLst>
                </a:custGeom>
                <a:solidFill>
                  <a:srgbClr val="000000"/>
                </a:solidFill>
                <a:ln w="7003" cap="flat">
                  <a:noFill/>
                  <a:prstDash val="solid"/>
                  <a:miter/>
                </a:ln>
              </p:spPr>
              <p:txBody>
                <a:bodyPr rtlCol="0" anchor="ctr"/>
                <a:lstStyle/>
                <a:p>
                  <a:endParaRPr lang="en-US"/>
                </a:p>
              </p:txBody>
            </p:sp>
            <p:sp>
              <p:nvSpPr>
                <p:cNvPr id="11" name="Graphic 19">
                  <a:extLst>
                    <a:ext uri="{FF2B5EF4-FFF2-40B4-BE49-F238E27FC236}">
                      <a16:creationId xmlns:a16="http://schemas.microsoft.com/office/drawing/2014/main" id="{35471F4C-EE0C-4881-888E-C337BB257310}"/>
                    </a:ext>
                  </a:extLst>
                </p:cNvPr>
                <p:cNvSpPr/>
                <p:nvPr/>
              </p:nvSpPr>
              <p:spPr>
                <a:xfrm>
                  <a:off x="8129003" y="5096384"/>
                  <a:ext cx="591206" cy="493818"/>
                </a:xfrm>
                <a:custGeom>
                  <a:avLst/>
                  <a:gdLst>
                    <a:gd name="connsiteX0" fmla="*/ 1091748 w 1603937"/>
                    <a:gd name="connsiteY0" fmla="*/ 231100 h 1339724"/>
                    <a:gd name="connsiteX1" fmla="*/ 1111006 w 1603937"/>
                    <a:gd name="connsiteY1" fmla="*/ 155469 h 1339724"/>
                    <a:gd name="connsiteX2" fmla="*/ 1050921 w 1603937"/>
                    <a:gd name="connsiteY2" fmla="*/ 54347 h 1339724"/>
                    <a:gd name="connsiteX3" fmla="*/ 847628 w 1603937"/>
                    <a:gd name="connsiteY3" fmla="*/ 2596 h 1339724"/>
                    <a:gd name="connsiteX4" fmla="*/ 746506 w 1603937"/>
                    <a:gd name="connsiteY4" fmla="*/ 62681 h 1339724"/>
                    <a:gd name="connsiteX5" fmla="*/ 727248 w 1603937"/>
                    <a:gd name="connsiteY5" fmla="*/ 138312 h 1339724"/>
                    <a:gd name="connsiteX6" fmla="*/ 249022 w 1603937"/>
                    <a:gd name="connsiteY6" fmla="*/ 16602 h 1339724"/>
                    <a:gd name="connsiteX7" fmla="*/ 0 w 1603937"/>
                    <a:gd name="connsiteY7" fmla="*/ 994833 h 1339724"/>
                    <a:gd name="connsiteX8" fmla="*/ 1354986 w 1603937"/>
                    <a:gd name="connsiteY8" fmla="*/ 1339724 h 1339724"/>
                    <a:gd name="connsiteX9" fmla="*/ 1603938 w 1603937"/>
                    <a:gd name="connsiteY9" fmla="*/ 361423 h 1339724"/>
                    <a:gd name="connsiteX10" fmla="*/ 1091748 w 1603937"/>
                    <a:gd name="connsiteY10" fmla="*/ 231100 h 1339724"/>
                    <a:gd name="connsiteX11" fmla="*/ 781170 w 1603937"/>
                    <a:gd name="connsiteY11" fmla="*/ 98185 h 1339724"/>
                    <a:gd name="connsiteX12" fmla="*/ 864154 w 1603937"/>
                    <a:gd name="connsiteY12" fmla="*/ 48885 h 1339724"/>
                    <a:gd name="connsiteX13" fmla="*/ 1015136 w 1603937"/>
                    <a:gd name="connsiteY13" fmla="*/ 87331 h 1339724"/>
                    <a:gd name="connsiteX14" fmla="*/ 1064437 w 1603937"/>
                    <a:gd name="connsiteY14" fmla="*/ 170315 h 1339724"/>
                    <a:gd name="connsiteX15" fmla="*/ 1051551 w 1603937"/>
                    <a:gd name="connsiteY15" fmla="*/ 220875 h 1339724"/>
                    <a:gd name="connsiteX16" fmla="*/ 768285 w 1603937"/>
                    <a:gd name="connsiteY16" fmla="*/ 148746 h 1339724"/>
                    <a:gd name="connsiteX17" fmla="*/ 781170 w 1603937"/>
                    <a:gd name="connsiteY17" fmla="*/ 98185 h 133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3937" h="1339724">
                      <a:moveTo>
                        <a:pt x="1091748" y="231100"/>
                      </a:moveTo>
                      <a:lnTo>
                        <a:pt x="1111006" y="155469"/>
                      </a:lnTo>
                      <a:cubicBezTo>
                        <a:pt x="1122350" y="110931"/>
                        <a:pt x="1095459" y="65692"/>
                        <a:pt x="1050921" y="54347"/>
                      </a:cubicBezTo>
                      <a:lnTo>
                        <a:pt x="847628" y="2596"/>
                      </a:lnTo>
                      <a:cubicBezTo>
                        <a:pt x="803089" y="-8749"/>
                        <a:pt x="757851" y="18142"/>
                        <a:pt x="746506" y="62681"/>
                      </a:cubicBezTo>
                      <a:lnTo>
                        <a:pt x="727248" y="138312"/>
                      </a:lnTo>
                      <a:lnTo>
                        <a:pt x="249022" y="16602"/>
                      </a:lnTo>
                      <a:lnTo>
                        <a:pt x="0" y="994833"/>
                      </a:lnTo>
                      <a:lnTo>
                        <a:pt x="1354986" y="1339724"/>
                      </a:lnTo>
                      <a:lnTo>
                        <a:pt x="1603938" y="361423"/>
                      </a:lnTo>
                      <a:lnTo>
                        <a:pt x="1091748" y="231100"/>
                      </a:lnTo>
                      <a:close/>
                      <a:moveTo>
                        <a:pt x="781170" y="98185"/>
                      </a:moveTo>
                      <a:cubicBezTo>
                        <a:pt x="790484" y="61630"/>
                        <a:pt x="827669" y="39571"/>
                        <a:pt x="864154" y="48885"/>
                      </a:cubicBezTo>
                      <a:lnTo>
                        <a:pt x="1015136" y="87331"/>
                      </a:lnTo>
                      <a:cubicBezTo>
                        <a:pt x="1051691" y="96645"/>
                        <a:pt x="1073750" y="133830"/>
                        <a:pt x="1064437" y="170315"/>
                      </a:cubicBezTo>
                      <a:lnTo>
                        <a:pt x="1051551" y="220875"/>
                      </a:lnTo>
                      <a:lnTo>
                        <a:pt x="768285" y="148746"/>
                      </a:lnTo>
                      <a:lnTo>
                        <a:pt x="781170" y="98185"/>
                      </a:lnTo>
                      <a:close/>
                    </a:path>
                  </a:pathLst>
                </a:custGeom>
                <a:solidFill>
                  <a:srgbClr val="000000"/>
                </a:solidFill>
                <a:ln w="7003" cap="flat">
                  <a:noFill/>
                  <a:prstDash val="solid"/>
                  <a:miter/>
                </a:ln>
              </p:spPr>
              <p:txBody>
                <a:bodyPr rtlCol="0" anchor="ctr"/>
                <a:lstStyle/>
                <a:p>
                  <a:endParaRPr lang="en-US"/>
                </a:p>
              </p:txBody>
            </p:sp>
            <p:sp>
              <p:nvSpPr>
                <p:cNvPr id="12" name="Graphic 19">
                  <a:extLst>
                    <a:ext uri="{FF2B5EF4-FFF2-40B4-BE49-F238E27FC236}">
                      <a16:creationId xmlns:a16="http://schemas.microsoft.com/office/drawing/2014/main" id="{DD5F661F-2287-4585-AFD6-203C0D15303D}"/>
                    </a:ext>
                  </a:extLst>
                </p:cNvPr>
                <p:cNvSpPr/>
                <p:nvPr/>
              </p:nvSpPr>
              <p:spPr>
                <a:xfrm>
                  <a:off x="8436070" y="5049924"/>
                  <a:ext cx="96586" cy="113631"/>
                </a:xfrm>
                <a:custGeom>
                  <a:avLst/>
                  <a:gdLst>
                    <a:gd name="connsiteX0" fmla="*/ 81573 w 262037"/>
                    <a:gd name="connsiteY0" fmla="*/ 0 h 308280"/>
                    <a:gd name="connsiteX1" fmla="*/ 249011 w 262037"/>
                    <a:gd name="connsiteY1" fmla="*/ 26961 h 308280"/>
                    <a:gd name="connsiteX2" fmla="*/ 260776 w 262037"/>
                    <a:gd name="connsiteY2" fmla="*/ 48880 h 308280"/>
                    <a:gd name="connsiteX3" fmla="*/ 222471 w 262037"/>
                    <a:gd name="connsiteY3" fmla="*/ 224932 h 308280"/>
                    <a:gd name="connsiteX4" fmla="*/ 198591 w 262037"/>
                    <a:gd name="connsiteY4" fmla="*/ 276613 h 308280"/>
                    <a:gd name="connsiteX5" fmla="*/ 106993 w 262037"/>
                    <a:gd name="connsiteY5" fmla="*/ 296922 h 308280"/>
                    <a:gd name="connsiteX6" fmla="*/ 4821 w 262037"/>
                    <a:gd name="connsiteY6" fmla="*/ 163937 h 308280"/>
                    <a:gd name="connsiteX7" fmla="*/ 30522 w 262037"/>
                    <a:gd name="connsiteY7" fmla="*/ 84314 h 308280"/>
                    <a:gd name="connsiteX8" fmla="*/ 81573 w 262037"/>
                    <a:gd name="connsiteY8" fmla="*/ 0 h 30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037" h="308280">
                      <a:moveTo>
                        <a:pt x="81573" y="0"/>
                      </a:moveTo>
                      <a:cubicBezTo>
                        <a:pt x="138716" y="770"/>
                        <a:pt x="191938" y="25490"/>
                        <a:pt x="249011" y="26961"/>
                      </a:cubicBezTo>
                      <a:cubicBezTo>
                        <a:pt x="264908" y="27381"/>
                        <a:pt x="262527" y="37115"/>
                        <a:pt x="260776" y="48880"/>
                      </a:cubicBezTo>
                      <a:cubicBezTo>
                        <a:pt x="251953" y="108474"/>
                        <a:pt x="241869" y="167719"/>
                        <a:pt x="222471" y="224932"/>
                      </a:cubicBezTo>
                      <a:cubicBezTo>
                        <a:pt x="219879" y="232635"/>
                        <a:pt x="205804" y="266739"/>
                        <a:pt x="198591" y="276613"/>
                      </a:cubicBezTo>
                      <a:cubicBezTo>
                        <a:pt x="175201" y="308897"/>
                        <a:pt x="140537" y="318000"/>
                        <a:pt x="106993" y="296922"/>
                      </a:cubicBezTo>
                      <a:cubicBezTo>
                        <a:pt x="56923" y="265409"/>
                        <a:pt x="23729" y="219890"/>
                        <a:pt x="4821" y="163937"/>
                      </a:cubicBezTo>
                      <a:cubicBezTo>
                        <a:pt x="-6313" y="131024"/>
                        <a:pt x="1670" y="101472"/>
                        <a:pt x="30522" y="84314"/>
                      </a:cubicBezTo>
                      <a:cubicBezTo>
                        <a:pt x="64066" y="64286"/>
                        <a:pt x="77861" y="36135"/>
                        <a:pt x="81573" y="0"/>
                      </a:cubicBezTo>
                      <a:close/>
                    </a:path>
                  </a:pathLst>
                </a:custGeom>
                <a:solidFill>
                  <a:srgbClr val="F6BB9B"/>
                </a:solidFill>
                <a:ln w="7003" cap="flat">
                  <a:noFill/>
                  <a:prstDash val="solid"/>
                  <a:miter/>
                </a:ln>
              </p:spPr>
              <p:txBody>
                <a:bodyPr rtlCol="0" anchor="ctr"/>
                <a:lstStyle/>
                <a:p>
                  <a:endParaRPr lang="en-US"/>
                </a:p>
              </p:txBody>
            </p:sp>
          </p:grpSp>
        </p:grpSp>
        <p:grpSp>
          <p:nvGrpSpPr>
            <p:cNvPr id="13" name="그룹 49">
              <a:extLst>
                <a:ext uri="{FF2B5EF4-FFF2-40B4-BE49-F238E27FC236}">
                  <a16:creationId xmlns:a16="http://schemas.microsoft.com/office/drawing/2014/main" id="{DB6988D7-B5B3-4715-88F8-294732BD267D}"/>
                </a:ext>
              </a:extLst>
            </p:cNvPr>
            <p:cNvGrpSpPr/>
            <p:nvPr/>
          </p:nvGrpSpPr>
          <p:grpSpPr>
            <a:xfrm rot="10800000" flipH="1" flipV="1">
              <a:off x="6750133" y="4391134"/>
              <a:ext cx="1881179" cy="794094"/>
              <a:chOff x="1682410" y="2217890"/>
              <a:chExt cx="2019261" cy="852381"/>
            </a:xfrm>
          </p:grpSpPr>
          <p:grpSp>
            <p:nvGrpSpPr>
              <p:cNvPr id="14" name="그룹 50">
                <a:extLst>
                  <a:ext uri="{FF2B5EF4-FFF2-40B4-BE49-F238E27FC236}">
                    <a16:creationId xmlns:a16="http://schemas.microsoft.com/office/drawing/2014/main" id="{0CEE29D7-6B76-4A50-A940-5A0C4043C0A3}"/>
                  </a:ext>
                </a:extLst>
              </p:cNvPr>
              <p:cNvGrpSpPr/>
              <p:nvPr/>
            </p:nvGrpSpPr>
            <p:grpSpPr>
              <a:xfrm>
                <a:off x="1774163" y="2217890"/>
                <a:ext cx="1927508" cy="852381"/>
                <a:chOff x="1774162" y="2217891"/>
                <a:chExt cx="1927509" cy="852380"/>
              </a:xfrm>
              <a:solidFill>
                <a:schemeClr val="bg1"/>
              </a:solidFill>
            </p:grpSpPr>
            <p:sp>
              <p:nvSpPr>
                <p:cNvPr id="16" name="Freeform 18">
                  <a:extLst>
                    <a:ext uri="{FF2B5EF4-FFF2-40B4-BE49-F238E27FC236}">
                      <a16:creationId xmlns:a16="http://schemas.microsoft.com/office/drawing/2014/main" id="{4EE5495D-E45A-4F33-A448-07B46124EFC2}"/>
                    </a:ext>
                  </a:extLst>
                </p:cNvPr>
                <p:cNvSpPr/>
                <p:nvPr/>
              </p:nvSpPr>
              <p:spPr>
                <a:xfrm flipH="1">
                  <a:off x="1774162" y="2350716"/>
                  <a:ext cx="1600826"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solidFill>
                  <a:srgbClr val="F6BB9B"/>
                </a:solidFill>
                <a:ln w="7003" cap="flat">
                  <a:noFill/>
                  <a:prstDash val="solid"/>
                  <a:miter/>
                </a:ln>
              </p:spPr>
              <p:txBody>
                <a:bodyPr rtlCol="0" anchor="ctr"/>
                <a:lstStyle/>
                <a:p>
                  <a:endParaRPr lang="ko-KR" altLang="en-US">
                    <a:solidFill>
                      <a:schemeClr val="tx1"/>
                    </a:solidFill>
                  </a:endParaRPr>
                </a:p>
              </p:txBody>
            </p:sp>
            <p:sp>
              <p:nvSpPr>
                <p:cNvPr id="17" name="Freeform 19">
                  <a:extLst>
                    <a:ext uri="{FF2B5EF4-FFF2-40B4-BE49-F238E27FC236}">
                      <a16:creationId xmlns:a16="http://schemas.microsoft.com/office/drawing/2014/main" id="{8B6837A3-FA56-4725-85AC-B1D181C36F94}"/>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solidFill>
                  <a:srgbClr val="F6BB9B"/>
                </a:solidFill>
                <a:ln w="7003" cap="flat">
                  <a:noFill/>
                  <a:prstDash val="solid"/>
                  <a:miter/>
                </a:ln>
              </p:spPr>
              <p:txBody>
                <a:bodyPr rtlCol="0" anchor="ctr"/>
                <a:lstStyle/>
                <a:p>
                  <a:endParaRPr lang="ko-KR" altLang="en-US" dirty="0">
                    <a:solidFill>
                      <a:schemeClr val="tx1"/>
                    </a:solidFill>
                  </a:endParaRPr>
                </a:p>
              </p:txBody>
            </p:sp>
          </p:grpSp>
          <p:sp>
            <p:nvSpPr>
              <p:cNvPr id="15" name="직사각형 51">
                <a:extLst>
                  <a:ext uri="{FF2B5EF4-FFF2-40B4-BE49-F238E27FC236}">
                    <a16:creationId xmlns:a16="http://schemas.microsoft.com/office/drawing/2014/main" id="{BD9C12B5-2264-4363-8D73-39B1179A5F18}"/>
                  </a:ext>
                </a:extLst>
              </p:cNvPr>
              <p:cNvSpPr/>
              <p:nvPr/>
            </p:nvSpPr>
            <p:spPr>
              <a:xfrm rot="18740140">
                <a:off x="1894195" y="2506511"/>
                <a:ext cx="285737" cy="709307"/>
              </a:xfrm>
              <a:prstGeom prst="rect">
                <a:avLst/>
              </a:prstGeom>
              <a:solidFill>
                <a:schemeClr val="accent6">
                  <a:lumMod val="20000"/>
                  <a:lumOff val="80000"/>
                </a:schemeClr>
              </a:solidFill>
              <a:ln w="7003" cap="flat">
                <a:noFill/>
                <a:prstDash val="solid"/>
                <a:miter/>
              </a:ln>
            </p:spPr>
            <p:txBody>
              <a:bodyPr rtlCol="0" anchor="ctr"/>
              <a:lstStyle/>
              <a:p>
                <a:endParaRPr lang="ko-KR" altLang="en-US" dirty="0">
                  <a:solidFill>
                    <a:schemeClr val="tx1"/>
                  </a:solidFill>
                </a:endParaRPr>
              </a:p>
            </p:txBody>
          </p:sp>
        </p:grpSp>
      </p:grpSp>
      <p:grpSp>
        <p:nvGrpSpPr>
          <p:cNvPr id="27" name="Group 89">
            <a:extLst>
              <a:ext uri="{FF2B5EF4-FFF2-40B4-BE49-F238E27FC236}">
                <a16:creationId xmlns:a16="http://schemas.microsoft.com/office/drawing/2014/main" id="{CACDB89C-0DCE-4E73-AE7E-73587C48F653}"/>
              </a:ext>
            </a:extLst>
          </p:cNvPr>
          <p:cNvGrpSpPr/>
          <p:nvPr/>
        </p:nvGrpSpPr>
        <p:grpSpPr>
          <a:xfrm>
            <a:off x="9355131" y="1017256"/>
            <a:ext cx="2431448" cy="2431448"/>
            <a:chOff x="9358112" y="2792785"/>
            <a:chExt cx="2371378" cy="2371378"/>
          </a:xfrm>
        </p:grpSpPr>
        <p:grpSp>
          <p:nvGrpSpPr>
            <p:cNvPr id="28" name="Group 45">
              <a:extLst>
                <a:ext uri="{FF2B5EF4-FFF2-40B4-BE49-F238E27FC236}">
                  <a16:creationId xmlns:a16="http://schemas.microsoft.com/office/drawing/2014/main" id="{CEFA28D1-520D-4247-A2EC-4A8897311ADA}"/>
                </a:ext>
              </a:extLst>
            </p:cNvPr>
            <p:cNvGrpSpPr/>
            <p:nvPr/>
          </p:nvGrpSpPr>
          <p:grpSpPr>
            <a:xfrm>
              <a:off x="9358112" y="2792785"/>
              <a:ext cx="2371378" cy="2371378"/>
              <a:chOff x="6876256" y="3063517"/>
              <a:chExt cx="1944216" cy="1944216"/>
            </a:xfrm>
            <a:scene3d>
              <a:camera prst="perspectiveLeft">
                <a:rot lat="0" lon="3900000" rev="0"/>
              </a:camera>
              <a:lightRig rig="threePt" dir="t"/>
            </a:scene3d>
          </p:grpSpPr>
          <p:sp>
            <p:nvSpPr>
              <p:cNvPr id="30" name="Oval 46">
                <a:extLst>
                  <a:ext uri="{FF2B5EF4-FFF2-40B4-BE49-F238E27FC236}">
                    <a16:creationId xmlns:a16="http://schemas.microsoft.com/office/drawing/2014/main" id="{8B97DCAC-A339-44D9-9C56-DDB98D4CDA95}"/>
                  </a:ext>
                </a:extLst>
              </p:cNvPr>
              <p:cNvSpPr/>
              <p:nvPr/>
            </p:nvSpPr>
            <p:spPr>
              <a:xfrm>
                <a:off x="6876256" y="3063517"/>
                <a:ext cx="1944216" cy="1944216"/>
              </a:xfrm>
              <a:prstGeom prst="ellipse">
                <a:avLst/>
              </a:prstGeom>
              <a:solidFill>
                <a:schemeClr val="bg1"/>
              </a:solidFill>
              <a:ln w="165100">
                <a:solidFill>
                  <a:schemeClr val="accent2"/>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Oval 47">
                <a:extLst>
                  <a:ext uri="{FF2B5EF4-FFF2-40B4-BE49-F238E27FC236}">
                    <a16:creationId xmlns:a16="http://schemas.microsoft.com/office/drawing/2014/main" id="{6EAE535A-1D6F-421C-B755-BBCC7024FFC6}"/>
                  </a:ext>
                </a:extLst>
              </p:cNvPr>
              <p:cNvSpPr/>
              <p:nvPr/>
            </p:nvSpPr>
            <p:spPr>
              <a:xfrm>
                <a:off x="7165759" y="3353020"/>
                <a:ext cx="1365211" cy="1365211"/>
              </a:xfrm>
              <a:prstGeom prst="ellipse">
                <a:avLst/>
              </a:prstGeom>
              <a:solidFill>
                <a:schemeClr val="bg1"/>
              </a:solidFill>
              <a:ln w="165100">
                <a:solidFill>
                  <a:schemeClr val="accent2"/>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48">
                <a:extLst>
                  <a:ext uri="{FF2B5EF4-FFF2-40B4-BE49-F238E27FC236}">
                    <a16:creationId xmlns:a16="http://schemas.microsoft.com/office/drawing/2014/main" id="{4F81332D-4F7D-4557-AE77-84F2F38F5ADF}"/>
                  </a:ext>
                </a:extLst>
              </p:cNvPr>
              <p:cNvSpPr/>
              <p:nvPr/>
            </p:nvSpPr>
            <p:spPr>
              <a:xfrm>
                <a:off x="7487073" y="3674334"/>
                <a:ext cx="722583" cy="722583"/>
              </a:xfrm>
              <a:prstGeom prst="ellipse">
                <a:avLst/>
              </a:prstGeom>
              <a:solidFill>
                <a:schemeClr val="bg1"/>
              </a:solidFill>
              <a:ln w="165100">
                <a:solidFill>
                  <a:schemeClr val="accent2"/>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Oval 88">
              <a:extLst>
                <a:ext uri="{FF2B5EF4-FFF2-40B4-BE49-F238E27FC236}">
                  <a16:creationId xmlns:a16="http://schemas.microsoft.com/office/drawing/2014/main" id="{D9E8E82A-2199-4E84-A531-BFD971801D03}"/>
                </a:ext>
              </a:extLst>
            </p:cNvPr>
            <p:cNvSpPr/>
            <p:nvPr/>
          </p:nvSpPr>
          <p:spPr>
            <a:xfrm>
              <a:off x="10461010" y="3789695"/>
              <a:ext cx="148554" cy="3554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32F57DFF-A184-4295-A72E-00467B9DF7B1}"/>
              </a:ext>
            </a:extLst>
          </p:cNvPr>
          <p:cNvSpPr txBox="1"/>
          <p:nvPr/>
        </p:nvSpPr>
        <p:spPr>
          <a:xfrm>
            <a:off x="1028821" y="3104611"/>
            <a:ext cx="5489247" cy="954107"/>
          </a:xfrm>
          <a:prstGeom prst="rect">
            <a:avLst/>
          </a:prstGeom>
          <a:noFill/>
        </p:spPr>
        <p:txBody>
          <a:bodyPr wrap="square" rtlCol="0">
            <a:spAutoFit/>
          </a:bodyPr>
          <a:lstStyle/>
          <a:p>
            <a:pPr algn="ctr"/>
            <a:r>
              <a:rPr lang="en-US" altLang="ko-KR" sz="2800" b="1">
                <a:solidFill>
                  <a:schemeClr val="accent2">
                    <a:lumMod val="50000"/>
                  </a:schemeClr>
                </a:solidFill>
                <a:cs typeface="Arial" pitchFamily="34" charset="0"/>
              </a:rPr>
              <a:t>HOẠT ĐỘNG TRUYỀN THÔNG </a:t>
            </a:r>
          </a:p>
          <a:p>
            <a:pPr algn="ctr"/>
            <a:r>
              <a:rPr lang="en-US" altLang="ko-KR" sz="2800" b="1">
                <a:solidFill>
                  <a:schemeClr val="accent2">
                    <a:lumMod val="50000"/>
                  </a:schemeClr>
                </a:solidFill>
                <a:cs typeface="Arial" pitchFamily="34" charset="0"/>
              </a:rPr>
              <a:t>PHÒNG, CHỐNG HIV/AIDS</a:t>
            </a:r>
            <a:endParaRPr lang="ko-KR" altLang="en-US" sz="2800" b="1" dirty="0">
              <a:solidFill>
                <a:schemeClr val="accent2">
                  <a:lumMod val="50000"/>
                </a:schemeClr>
              </a:solidFill>
              <a:cs typeface="Arial" pitchFamily="34" charset="0"/>
            </a:endParaRPr>
          </a:p>
        </p:txBody>
      </p:sp>
    </p:spTree>
    <p:extLst>
      <p:ext uri="{BB962C8B-B14F-4D97-AF65-F5344CB8AC3E}">
        <p14:creationId xmlns:p14="http://schemas.microsoft.com/office/powerpoint/2010/main" val="47318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b="1" i="1">
                <a:solidFill>
                  <a:srgbClr val="006600"/>
                </a:solidFill>
              </a:rPr>
              <a:t>Xác định các hành vi cần thay đổi</a:t>
            </a:r>
            <a:endParaRPr lang="en-US" sz="4000" b="1" i="1" dirty="0">
              <a:solidFill>
                <a:srgbClr val="006600"/>
              </a:solidFill>
            </a:endParaRPr>
          </a:p>
        </p:txBody>
      </p:sp>
      <p:sp>
        <p:nvSpPr>
          <p:cNvPr id="62" name="Rectangle 30">
            <a:extLst>
              <a:ext uri="{FF2B5EF4-FFF2-40B4-BE49-F238E27FC236}">
                <a16:creationId xmlns:a16="http://schemas.microsoft.com/office/drawing/2014/main" id="{77659F6A-94CD-4DAA-80C0-F94B08236933}"/>
              </a:ext>
            </a:extLst>
          </p:cNvPr>
          <p:cNvSpPr/>
          <p:nvPr/>
        </p:nvSpPr>
        <p:spPr>
          <a:xfrm>
            <a:off x="848108" y="4736091"/>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Oval 21">
            <a:extLst>
              <a:ext uri="{FF2B5EF4-FFF2-40B4-BE49-F238E27FC236}">
                <a16:creationId xmlns:a16="http://schemas.microsoft.com/office/drawing/2014/main" id="{31F408D8-87B2-492A-88A1-D1FE9D118278}"/>
              </a:ext>
            </a:extLst>
          </p:cNvPr>
          <p:cNvSpPr>
            <a:spLocks noChangeAspect="1"/>
          </p:cNvSpPr>
          <p:nvPr/>
        </p:nvSpPr>
        <p:spPr>
          <a:xfrm>
            <a:off x="9343899" y="4706348"/>
            <a:ext cx="328372" cy="3311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3" name="Table 2">
            <a:extLst>
              <a:ext uri="{FF2B5EF4-FFF2-40B4-BE49-F238E27FC236}">
                <a16:creationId xmlns:a16="http://schemas.microsoft.com/office/drawing/2014/main" id="{DEE049BC-261C-D9F8-8971-59E99DA1F705}"/>
              </a:ext>
            </a:extLst>
          </p:cNvPr>
          <p:cNvGraphicFramePr>
            <a:graphicFrameLocks noGrp="1"/>
          </p:cNvGraphicFramePr>
          <p:nvPr>
            <p:extLst>
              <p:ext uri="{D42A27DB-BD31-4B8C-83A1-F6EECF244321}">
                <p14:modId xmlns:p14="http://schemas.microsoft.com/office/powerpoint/2010/main" val="3759404943"/>
              </p:ext>
            </p:extLst>
          </p:nvPr>
        </p:nvGraphicFramePr>
        <p:xfrm>
          <a:off x="323529" y="1063756"/>
          <a:ext cx="11717675" cy="5512534"/>
        </p:xfrm>
        <a:graphic>
          <a:graphicData uri="http://schemas.openxmlformats.org/drawingml/2006/table">
            <a:tbl>
              <a:tblPr firstRow="1" firstCol="1" lastRow="1" lastCol="1" bandRow="1" bandCol="1">
                <a:tableStyleId>{5C22544A-7EE6-4342-B048-85BDC9FD1C3A}</a:tableStyleId>
              </a:tblPr>
              <a:tblGrid>
                <a:gridCol w="1671646">
                  <a:extLst>
                    <a:ext uri="{9D8B030D-6E8A-4147-A177-3AD203B41FA5}">
                      <a16:colId xmlns:a16="http://schemas.microsoft.com/office/drawing/2014/main" val="3488767904"/>
                    </a:ext>
                  </a:extLst>
                </a:gridCol>
                <a:gridCol w="4511503">
                  <a:extLst>
                    <a:ext uri="{9D8B030D-6E8A-4147-A177-3AD203B41FA5}">
                      <a16:colId xmlns:a16="http://schemas.microsoft.com/office/drawing/2014/main" val="3147430185"/>
                    </a:ext>
                  </a:extLst>
                </a:gridCol>
                <a:gridCol w="5534526">
                  <a:extLst>
                    <a:ext uri="{9D8B030D-6E8A-4147-A177-3AD203B41FA5}">
                      <a16:colId xmlns:a16="http://schemas.microsoft.com/office/drawing/2014/main" val="2808133053"/>
                    </a:ext>
                  </a:extLst>
                </a:gridCol>
              </a:tblGrid>
              <a:tr h="561310">
                <a:tc>
                  <a:txBody>
                    <a:bodyPr/>
                    <a:lstStyle/>
                    <a:p>
                      <a:pPr marL="0" marR="0" algn="ctr">
                        <a:lnSpc>
                          <a:spcPct val="150000"/>
                        </a:lnSpc>
                        <a:spcBef>
                          <a:spcPts val="300"/>
                        </a:spcBef>
                        <a:spcAft>
                          <a:spcPts val="0"/>
                        </a:spcAft>
                      </a:pPr>
                      <a:r>
                        <a:rPr lang="nl-NL" sz="1600" kern="100">
                          <a:effectLst/>
                          <a:latin typeface="Arial" panose="020B0604020202020204" pitchFamily="34" charset="0"/>
                          <a:cs typeface="Arial" panose="020B0604020202020204" pitchFamily="34" charset="0"/>
                        </a:rPr>
                        <a:t>Nhóm đối tượng</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31793" marR="31793" marT="0" marB="0"/>
                </a:tc>
                <a:tc>
                  <a:txBody>
                    <a:bodyPr/>
                    <a:lstStyle/>
                    <a:p>
                      <a:pPr marL="0" marR="0" algn="ctr">
                        <a:lnSpc>
                          <a:spcPct val="150000"/>
                        </a:lnSpc>
                        <a:spcBef>
                          <a:spcPts val="300"/>
                        </a:spcBef>
                        <a:spcAft>
                          <a:spcPts val="0"/>
                        </a:spcAft>
                      </a:pPr>
                      <a:r>
                        <a:rPr lang="nl-NL" sz="1600" kern="100">
                          <a:effectLst/>
                          <a:latin typeface="Arial" panose="020B0604020202020204" pitchFamily="34" charset="0"/>
                          <a:cs typeface="Arial" panose="020B0604020202020204" pitchFamily="34" charset="0"/>
                        </a:rPr>
                        <a:t>Hành vi cần thay đổi</a:t>
                      </a:r>
                      <a:endParaRPr lang="en-US" sz="1600" kern="100">
                        <a:effectLst/>
                        <a:latin typeface="Arial" panose="020B0604020202020204" pitchFamily="34" charset="0"/>
                        <a:cs typeface="Arial" panose="020B0604020202020204" pitchFamily="34" charset="0"/>
                      </a:endParaRPr>
                    </a:p>
                    <a:p>
                      <a:pPr marL="0" marR="0" algn="ctr">
                        <a:lnSpc>
                          <a:spcPct val="150000"/>
                        </a:lnSpc>
                        <a:spcBef>
                          <a:spcPts val="300"/>
                        </a:spcBef>
                        <a:spcAft>
                          <a:spcPts val="0"/>
                        </a:spcAft>
                      </a:pPr>
                      <a:r>
                        <a:rPr lang="nl-NL" sz="1600" kern="100">
                          <a:effectLst/>
                          <a:latin typeface="Arial" panose="020B0604020202020204" pitchFamily="34" charset="0"/>
                          <a:cs typeface="Arial" panose="020B0604020202020204" pitchFamily="34" charset="0"/>
                        </a:rPr>
                        <a:t>(Hành vi nguy cơ hiện tại)</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31793" marR="31793" marT="0" marB="0"/>
                </a:tc>
                <a:tc>
                  <a:txBody>
                    <a:bodyPr/>
                    <a:lstStyle/>
                    <a:p>
                      <a:pPr marL="0" marR="0" algn="ctr">
                        <a:lnSpc>
                          <a:spcPct val="150000"/>
                        </a:lnSpc>
                        <a:spcBef>
                          <a:spcPts val="300"/>
                        </a:spcBef>
                        <a:spcAft>
                          <a:spcPts val="0"/>
                        </a:spcAft>
                      </a:pPr>
                      <a:r>
                        <a:rPr lang="nl-NL" sz="1600" kern="100">
                          <a:effectLst/>
                          <a:latin typeface="Arial" panose="020B0604020202020204" pitchFamily="34" charset="0"/>
                          <a:cs typeface="Arial" panose="020B0604020202020204" pitchFamily="34" charset="0"/>
                        </a:rPr>
                        <a:t>Hành vi mới cần thực hiện</a:t>
                      </a:r>
                      <a:endParaRPr lang="en-US" sz="1600" kern="100">
                        <a:effectLst/>
                        <a:latin typeface="Arial" panose="020B0604020202020204" pitchFamily="34" charset="0"/>
                        <a:cs typeface="Arial" panose="020B0604020202020204" pitchFamily="34" charset="0"/>
                      </a:endParaRPr>
                    </a:p>
                    <a:p>
                      <a:pPr marL="0" marR="0" algn="ctr">
                        <a:lnSpc>
                          <a:spcPct val="150000"/>
                        </a:lnSpc>
                        <a:spcBef>
                          <a:spcPts val="300"/>
                        </a:spcBef>
                        <a:spcAft>
                          <a:spcPts val="0"/>
                        </a:spcAft>
                      </a:pPr>
                      <a:r>
                        <a:rPr lang="nl-NL" sz="1600" kern="100">
                          <a:effectLst/>
                          <a:latin typeface="Arial" panose="020B0604020202020204" pitchFamily="34" charset="0"/>
                          <a:cs typeface="Arial" panose="020B0604020202020204" pitchFamily="34" charset="0"/>
                        </a:rPr>
                        <a:t>(Hành vi mong đợi)</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31793" marR="31793" marT="0" marB="0"/>
                </a:tc>
                <a:extLst>
                  <a:ext uri="{0D108BD9-81ED-4DB2-BD59-A6C34878D82A}">
                    <a16:rowId xmlns:a16="http://schemas.microsoft.com/office/drawing/2014/main" val="197898776"/>
                  </a:ext>
                </a:extLst>
              </a:tr>
              <a:tr h="537831">
                <a:tc rowSpan="3">
                  <a:txBody>
                    <a:bodyPr/>
                    <a:lstStyle/>
                    <a:p>
                      <a:pPr marL="0" marR="0" algn="l">
                        <a:lnSpc>
                          <a:spcPct val="150000"/>
                        </a:lnSpc>
                        <a:spcBef>
                          <a:spcPts val="300"/>
                        </a:spcBef>
                        <a:spcAft>
                          <a:spcPts val="0"/>
                        </a:spcAft>
                      </a:pPr>
                      <a:r>
                        <a:rPr lang="nl-NL" sz="1600" kern="100">
                          <a:solidFill>
                            <a:schemeClr val="dk1"/>
                          </a:solidFill>
                          <a:effectLst/>
                          <a:latin typeface="Arial" panose="020B0604020202020204" pitchFamily="34" charset="0"/>
                          <a:ea typeface="+mn-ea"/>
                          <a:cs typeface="Arial" panose="020B0604020202020204" pitchFamily="34" charset="0"/>
                        </a:rPr>
                        <a:t>Người NCMT</a:t>
                      </a:r>
                      <a:endParaRPr lang="en-US" sz="160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Tiêm chích ma túy chung bơm kim tiêm</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Sử dụng riêng bơm kim tiêm sạch cho mỗi lần TCMT</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extLst>
                  <a:ext uri="{0D108BD9-81ED-4DB2-BD59-A6C34878D82A}">
                    <a16:rowId xmlns:a16="http://schemas.microsoft.com/office/drawing/2014/main" val="3003048062"/>
                  </a:ext>
                </a:extLst>
              </a:tr>
              <a:tr h="537831">
                <a:tc vMerge="1">
                  <a:txBody>
                    <a:bodyPr/>
                    <a:lstStyle/>
                    <a:p>
                      <a:endParaRPr lang="en-US"/>
                    </a:p>
                  </a:txBody>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QHTD với người bán dâm không BCS</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QHTD với người bán dâm có dùng BCS.</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extLst>
                  <a:ext uri="{0D108BD9-81ED-4DB2-BD59-A6C34878D82A}">
                    <a16:rowId xmlns:a16="http://schemas.microsoft.com/office/drawing/2014/main" val="2150650728"/>
                  </a:ext>
                </a:extLst>
              </a:tr>
              <a:tr h="253924">
                <a:tc vMerge="1">
                  <a:txBody>
                    <a:bodyPr/>
                    <a:lstStyle/>
                    <a:p>
                      <a:endParaRPr lang="en-US"/>
                    </a:p>
                  </a:txBody>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Chưa làm xét nghiệm HIV.</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Làm xét nghiệm HIV tại cơ sở tư vấn, xét nghiệm HIV.</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extLst>
                  <a:ext uri="{0D108BD9-81ED-4DB2-BD59-A6C34878D82A}">
                    <a16:rowId xmlns:a16="http://schemas.microsoft.com/office/drawing/2014/main" val="1663795702"/>
                  </a:ext>
                </a:extLst>
              </a:tr>
              <a:tr h="578154">
                <a:tc>
                  <a:txBody>
                    <a:bodyPr/>
                    <a:lstStyle/>
                    <a:p>
                      <a:pPr marL="0" marR="0" algn="l">
                        <a:lnSpc>
                          <a:spcPct val="150000"/>
                        </a:lnSpc>
                        <a:spcBef>
                          <a:spcPts val="300"/>
                        </a:spcBef>
                        <a:spcAft>
                          <a:spcPts val="0"/>
                        </a:spcAft>
                      </a:pPr>
                      <a:r>
                        <a:rPr lang="nl-NL" sz="1600" kern="100">
                          <a:solidFill>
                            <a:schemeClr val="dk1"/>
                          </a:solidFill>
                          <a:effectLst/>
                          <a:latin typeface="Arial" panose="020B0604020202020204" pitchFamily="34" charset="0"/>
                          <a:ea typeface="+mn-ea"/>
                          <a:cs typeface="Arial" panose="020B0604020202020204" pitchFamily="34" charset="0"/>
                        </a:rPr>
                        <a:t>Người bán dâm</a:t>
                      </a:r>
                      <a:endParaRPr lang="en-US" sz="160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Không sử dụng BCS khi QHTD với người mua dâm.</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Sử dụng BCS đúng cách trong mỗi lần QHTD</a:t>
                      </a:r>
                    </a:p>
                    <a:p>
                      <a:pPr marL="285750" marR="0" indent="-285750" algn="just">
                        <a:lnSpc>
                          <a:spcPct val="150000"/>
                        </a:lnSpc>
                        <a:spcBef>
                          <a:spcPts val="300"/>
                        </a:spcBef>
                        <a:spcAft>
                          <a:spcPts val="0"/>
                        </a:spcAft>
                        <a:buFont typeface="Arial" panose="020B0604020202020204" pitchFamily="34" charset="0"/>
                        <a:buChar char="•"/>
                      </a:pP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extLst>
                  <a:ext uri="{0D108BD9-81ED-4DB2-BD59-A6C34878D82A}">
                    <a16:rowId xmlns:a16="http://schemas.microsoft.com/office/drawing/2014/main" val="244486480"/>
                  </a:ext>
                </a:extLst>
              </a:tr>
              <a:tr h="1111022">
                <a:tc rowSpan="2">
                  <a:txBody>
                    <a:bodyPr/>
                    <a:lstStyle/>
                    <a:p>
                      <a:pPr marL="0" marR="0" algn="l">
                        <a:lnSpc>
                          <a:spcPct val="150000"/>
                        </a:lnSpc>
                        <a:spcBef>
                          <a:spcPts val="300"/>
                        </a:spcBef>
                        <a:spcAft>
                          <a:spcPts val="0"/>
                        </a:spcAft>
                      </a:pPr>
                      <a:r>
                        <a:rPr lang="nl-NL" sz="1600" kern="100">
                          <a:solidFill>
                            <a:schemeClr val="dk1"/>
                          </a:solidFill>
                          <a:effectLst/>
                          <a:latin typeface="Arial" panose="020B0604020202020204" pitchFamily="34" charset="0"/>
                          <a:ea typeface="+mn-ea"/>
                          <a:cs typeface="Arial" panose="020B0604020202020204" pitchFamily="34" charset="0"/>
                        </a:rPr>
                        <a:t>Người nhiễm HIV</a:t>
                      </a:r>
                    </a:p>
                    <a:p>
                      <a:pPr marL="0" marR="0" algn="l">
                        <a:lnSpc>
                          <a:spcPct val="150000"/>
                        </a:lnSpc>
                        <a:spcBef>
                          <a:spcPts val="300"/>
                        </a:spcBef>
                        <a:spcAft>
                          <a:spcPts val="0"/>
                        </a:spcAft>
                      </a:pPr>
                      <a:endParaRPr lang="nl-NL" sz="1600" kern="100">
                        <a:solidFill>
                          <a:schemeClr val="dk1"/>
                        </a:solidFill>
                        <a:effectLst/>
                        <a:latin typeface="Arial" panose="020B0604020202020204" pitchFamily="34" charset="0"/>
                        <a:ea typeface="+mn-ea"/>
                        <a:cs typeface="Arial" panose="020B0604020202020204" pitchFamily="34" charset="0"/>
                      </a:endParaRPr>
                    </a:p>
                    <a:p>
                      <a:pPr marL="0" marR="0" algn="l">
                        <a:lnSpc>
                          <a:spcPct val="150000"/>
                        </a:lnSpc>
                        <a:spcBef>
                          <a:spcPts val="300"/>
                        </a:spcBef>
                        <a:spcAft>
                          <a:spcPts val="0"/>
                        </a:spcAft>
                      </a:pPr>
                      <a:endParaRPr lang="nl-NL" sz="1600" kern="1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300"/>
                        </a:spcBef>
                        <a:spcAft>
                          <a:spcPts val="0"/>
                        </a:spcAft>
                        <a:buClrTx/>
                        <a:buSzTx/>
                        <a:buFontTx/>
                        <a:buNone/>
                        <a:tabLst/>
                        <a:defRPr/>
                      </a:pPr>
                      <a:r>
                        <a:rPr lang="nl-NL" sz="1600" kern="100">
                          <a:solidFill>
                            <a:schemeClr val="dk1"/>
                          </a:solidFill>
                          <a:effectLst/>
                          <a:latin typeface="Arial" panose="020B0604020202020204" pitchFamily="34" charset="0"/>
                          <a:ea typeface="+mn-ea"/>
                          <a:cs typeface="Arial" panose="020B0604020202020204" pitchFamily="34" charset="0"/>
                        </a:rPr>
                        <a:t>Người QHTD đồng giới</a:t>
                      </a:r>
                      <a:endParaRPr lang="en-US" sz="1600" kern="100">
                        <a:solidFill>
                          <a:schemeClr val="dk1"/>
                        </a:solidFill>
                        <a:effectLst/>
                        <a:latin typeface="Arial" panose="020B0604020202020204" pitchFamily="34" charset="0"/>
                        <a:ea typeface="+mn-ea"/>
                        <a:cs typeface="Arial" panose="020B0604020202020204" pitchFamily="34" charset="0"/>
                      </a:endParaRPr>
                    </a:p>
                    <a:p>
                      <a:pPr marL="0" marR="0" algn="l">
                        <a:lnSpc>
                          <a:spcPct val="150000"/>
                        </a:lnSpc>
                        <a:spcBef>
                          <a:spcPts val="300"/>
                        </a:spcBef>
                        <a:spcAft>
                          <a:spcPts val="0"/>
                        </a:spcAft>
                      </a:pPr>
                      <a:endParaRPr lang="en-US" sz="160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Không thường xuyên thực hiện các biện pháp phòng lây nhiễm HIV cho bản thân và người khác </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Thực hiện thường xuyên các biện pháp phòng lây nhiễm HIV cho bản thân và người khác.                                           </a:t>
                      </a:r>
                      <a:endParaRPr lang="en-US" sz="1600" b="0" kern="100">
                        <a:solidFill>
                          <a:schemeClr val="dk1"/>
                        </a:solidFill>
                        <a:effectLst/>
                        <a:latin typeface="Arial" panose="020B0604020202020204" pitchFamily="34" charset="0"/>
                        <a:ea typeface="+mn-ea"/>
                        <a:cs typeface="Arial" panose="020B0604020202020204" pitchFamily="34" charset="0"/>
                      </a:endParaRPr>
                    </a:p>
                    <a:p>
                      <a:pPr marL="0" marR="0" indent="0" algn="just">
                        <a:lnSpc>
                          <a:spcPct val="150000"/>
                        </a:lnSpc>
                        <a:spcBef>
                          <a:spcPts val="300"/>
                        </a:spcBef>
                        <a:spcAft>
                          <a:spcPts val="0"/>
                        </a:spcAft>
                        <a:buFont typeface="Arial" panose="020B0604020202020204" pitchFamily="34" charset="0"/>
                        <a:buNone/>
                      </a:pP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extLst>
                  <a:ext uri="{0D108BD9-81ED-4DB2-BD59-A6C34878D82A}">
                    <a16:rowId xmlns:a16="http://schemas.microsoft.com/office/drawing/2014/main" val="3606087850"/>
                  </a:ext>
                </a:extLst>
              </a:tr>
              <a:tr h="729562">
                <a:tc vMerge="1">
                  <a:txBody>
                    <a:bodyPr/>
                    <a:lstStyle/>
                    <a:p>
                      <a:endParaRPr lang="en-US"/>
                    </a:p>
                  </a:txBody>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QHTD không dùng BCS thường xuyên với bạn tình.</a:t>
                      </a:r>
                    </a:p>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QHTD dùng dịch bôi trơn không đảm bảo an toàn</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tc>
                  <a:txBody>
                    <a:bodyPr/>
                    <a:lstStyle/>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Dùng BCS đúng cách mỗi lần QHTD.</a:t>
                      </a:r>
                    </a:p>
                    <a:p>
                      <a:pPr marL="285750" marR="0" indent="-285750" algn="just">
                        <a:lnSpc>
                          <a:spcPct val="150000"/>
                        </a:lnSpc>
                        <a:spcBef>
                          <a:spcPts val="300"/>
                        </a:spcBef>
                        <a:spcAft>
                          <a:spcPts val="0"/>
                        </a:spcAft>
                        <a:buFont typeface="Arial" panose="020B0604020202020204" pitchFamily="34" charset="0"/>
                        <a:buChar char="•"/>
                      </a:pPr>
                      <a:endParaRPr lang="nl-NL" sz="1600" b="0" kern="100">
                        <a:solidFill>
                          <a:schemeClr val="dk1"/>
                        </a:solidFill>
                        <a:effectLst/>
                        <a:latin typeface="Arial" panose="020B0604020202020204" pitchFamily="34" charset="0"/>
                        <a:ea typeface="+mn-ea"/>
                        <a:cs typeface="Arial" panose="020B0604020202020204" pitchFamily="34" charset="0"/>
                      </a:endParaRPr>
                    </a:p>
                    <a:p>
                      <a:pPr marL="285750" marR="0" indent="-285750" algn="just">
                        <a:lnSpc>
                          <a:spcPct val="150000"/>
                        </a:lnSpc>
                        <a:spcBef>
                          <a:spcPts val="300"/>
                        </a:spcBef>
                        <a:spcAft>
                          <a:spcPts val="0"/>
                        </a:spcAft>
                        <a:buFont typeface="Arial" panose="020B0604020202020204" pitchFamily="34" charset="0"/>
                        <a:buChar char="•"/>
                      </a:pPr>
                      <a:r>
                        <a:rPr lang="nl-NL" sz="1600" b="0" kern="100">
                          <a:solidFill>
                            <a:schemeClr val="dk1"/>
                          </a:solidFill>
                          <a:effectLst/>
                          <a:latin typeface="Arial" panose="020B0604020202020204" pitchFamily="34" charset="0"/>
                          <a:ea typeface="+mn-ea"/>
                          <a:cs typeface="Arial" panose="020B0604020202020204" pitchFamily="34" charset="0"/>
                        </a:rPr>
                        <a:t>QHTD sử dụng dịch bôi trơn đảm bảo an toàn</a:t>
                      </a:r>
                      <a:endParaRPr lang="en-US" sz="1600" b="0" kern="100">
                        <a:solidFill>
                          <a:schemeClr val="dk1"/>
                        </a:solidFill>
                        <a:effectLst/>
                        <a:latin typeface="Arial" panose="020B0604020202020204" pitchFamily="34" charset="0"/>
                        <a:ea typeface="+mn-ea"/>
                        <a:cs typeface="Arial" panose="020B0604020202020204" pitchFamily="34" charset="0"/>
                      </a:endParaRPr>
                    </a:p>
                  </a:txBody>
                  <a:tcPr marL="31793" marR="31793" marT="0" marB="0">
                    <a:solidFill>
                      <a:schemeClr val="accent3">
                        <a:lumMod val="20000"/>
                        <a:lumOff val="80000"/>
                      </a:schemeClr>
                    </a:solidFill>
                  </a:tcPr>
                </a:tc>
                <a:extLst>
                  <a:ext uri="{0D108BD9-81ED-4DB2-BD59-A6C34878D82A}">
                    <a16:rowId xmlns:a16="http://schemas.microsoft.com/office/drawing/2014/main" val="2793650424"/>
                  </a:ext>
                </a:extLst>
              </a:tr>
            </a:tbl>
          </a:graphicData>
        </a:graphic>
      </p:graphicFrame>
    </p:spTree>
    <p:extLst>
      <p:ext uri="{BB962C8B-B14F-4D97-AF65-F5344CB8AC3E}">
        <p14:creationId xmlns:p14="http://schemas.microsoft.com/office/powerpoint/2010/main" val="64301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nl-NL" sz="3600" b="1" i="1">
                <a:solidFill>
                  <a:srgbClr val="006600"/>
                </a:solidFill>
              </a:rPr>
              <a:t>Xác định các yếu tố ảnh hưởng đến quá trình </a:t>
            </a:r>
          </a:p>
          <a:p>
            <a:r>
              <a:rPr lang="nl-NL" sz="3600" b="1" i="1">
                <a:solidFill>
                  <a:srgbClr val="006600"/>
                </a:solidFill>
              </a:rPr>
              <a:t>thay đổi hành vi</a:t>
            </a:r>
            <a:endParaRPr lang="en-US" sz="3600" b="1" i="1" dirty="0">
              <a:solidFill>
                <a:srgbClr val="006600"/>
              </a:solidFill>
            </a:endParaRPr>
          </a:p>
        </p:txBody>
      </p:sp>
      <p:grpSp>
        <p:nvGrpSpPr>
          <p:cNvPr id="3" name="Group 17">
            <a:extLst>
              <a:ext uri="{FF2B5EF4-FFF2-40B4-BE49-F238E27FC236}">
                <a16:creationId xmlns:a16="http://schemas.microsoft.com/office/drawing/2014/main" id="{462F1CF6-8A4B-4712-9528-3631A5E445C3}"/>
              </a:ext>
            </a:extLst>
          </p:cNvPr>
          <p:cNvGrpSpPr/>
          <p:nvPr/>
        </p:nvGrpSpPr>
        <p:grpSpPr>
          <a:xfrm>
            <a:off x="914400" y="1825997"/>
            <a:ext cx="5760720" cy="922730"/>
            <a:chOff x="914400" y="1700737"/>
            <a:chExt cx="5760720" cy="922730"/>
          </a:xfrm>
        </p:grpSpPr>
        <p:sp>
          <p:nvSpPr>
            <p:cNvPr id="4" name="Rectangle: Rounded Corners 18">
              <a:extLst>
                <a:ext uri="{FF2B5EF4-FFF2-40B4-BE49-F238E27FC236}">
                  <a16:creationId xmlns:a16="http://schemas.microsoft.com/office/drawing/2014/main" id="{B9AD352C-8122-4B03-8F66-E87DEE8EF928}"/>
                </a:ext>
              </a:extLst>
            </p:cNvPr>
            <p:cNvSpPr/>
            <p:nvPr/>
          </p:nvSpPr>
          <p:spPr>
            <a:xfrm>
              <a:off x="914400" y="1700737"/>
              <a:ext cx="5760720" cy="92273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 name="Oval 19">
              <a:extLst>
                <a:ext uri="{FF2B5EF4-FFF2-40B4-BE49-F238E27FC236}">
                  <a16:creationId xmlns:a16="http://schemas.microsoft.com/office/drawing/2014/main" id="{E5140579-2622-40F4-AF4F-082FAC424DE3}"/>
                </a:ext>
              </a:extLst>
            </p:cNvPr>
            <p:cNvSpPr/>
            <p:nvPr/>
          </p:nvSpPr>
          <p:spPr>
            <a:xfrm>
              <a:off x="979718" y="1755355"/>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6" name="Group 20">
            <a:extLst>
              <a:ext uri="{FF2B5EF4-FFF2-40B4-BE49-F238E27FC236}">
                <a16:creationId xmlns:a16="http://schemas.microsoft.com/office/drawing/2014/main" id="{D06FFD5A-0561-47FC-8536-32E7C26F98B5}"/>
              </a:ext>
            </a:extLst>
          </p:cNvPr>
          <p:cNvGrpSpPr/>
          <p:nvPr/>
        </p:nvGrpSpPr>
        <p:grpSpPr>
          <a:xfrm>
            <a:off x="4120660" y="2978172"/>
            <a:ext cx="5760720" cy="922730"/>
            <a:chOff x="3387969" y="2723575"/>
            <a:chExt cx="5760720" cy="922730"/>
          </a:xfrm>
        </p:grpSpPr>
        <p:sp>
          <p:nvSpPr>
            <p:cNvPr id="7" name="Rectangle: Rounded Corners 21">
              <a:extLst>
                <a:ext uri="{FF2B5EF4-FFF2-40B4-BE49-F238E27FC236}">
                  <a16:creationId xmlns:a16="http://schemas.microsoft.com/office/drawing/2014/main" id="{1869AA57-0F66-4A6B-B339-9B08E4A4FD4E}"/>
                </a:ext>
              </a:extLst>
            </p:cNvPr>
            <p:cNvSpPr/>
            <p:nvPr/>
          </p:nvSpPr>
          <p:spPr>
            <a:xfrm>
              <a:off x="3387969" y="2723575"/>
              <a:ext cx="5760720" cy="9227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Oval 22">
              <a:extLst>
                <a:ext uri="{FF2B5EF4-FFF2-40B4-BE49-F238E27FC236}">
                  <a16:creationId xmlns:a16="http://schemas.microsoft.com/office/drawing/2014/main" id="{8680D78E-BCA3-4D4A-8AA3-7CC1C293124D}"/>
                </a:ext>
              </a:extLst>
            </p:cNvPr>
            <p:cNvSpPr/>
            <p:nvPr/>
          </p:nvSpPr>
          <p:spPr>
            <a:xfrm>
              <a:off x="3453287" y="2778193"/>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grpSp>
        <p:nvGrpSpPr>
          <p:cNvPr id="9" name="Group 23">
            <a:extLst>
              <a:ext uri="{FF2B5EF4-FFF2-40B4-BE49-F238E27FC236}">
                <a16:creationId xmlns:a16="http://schemas.microsoft.com/office/drawing/2014/main" id="{2A487652-B5EA-4B29-9B0D-DD5B58B2C2AA}"/>
              </a:ext>
            </a:extLst>
          </p:cNvPr>
          <p:cNvGrpSpPr/>
          <p:nvPr/>
        </p:nvGrpSpPr>
        <p:grpSpPr>
          <a:xfrm>
            <a:off x="2517530" y="4130347"/>
            <a:ext cx="5760720" cy="922730"/>
            <a:chOff x="2159976" y="3821921"/>
            <a:chExt cx="5760720" cy="922730"/>
          </a:xfrm>
        </p:grpSpPr>
        <p:sp>
          <p:nvSpPr>
            <p:cNvPr id="10" name="Rectangle: Rounded Corners 24">
              <a:extLst>
                <a:ext uri="{FF2B5EF4-FFF2-40B4-BE49-F238E27FC236}">
                  <a16:creationId xmlns:a16="http://schemas.microsoft.com/office/drawing/2014/main" id="{A2A278F5-692F-4E33-BE7C-B683D0E3E795}"/>
                </a:ext>
              </a:extLst>
            </p:cNvPr>
            <p:cNvSpPr/>
            <p:nvPr/>
          </p:nvSpPr>
          <p:spPr>
            <a:xfrm>
              <a:off x="2159976" y="3821921"/>
              <a:ext cx="5760720" cy="9227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Oval 25">
              <a:extLst>
                <a:ext uri="{FF2B5EF4-FFF2-40B4-BE49-F238E27FC236}">
                  <a16:creationId xmlns:a16="http://schemas.microsoft.com/office/drawing/2014/main" id="{1B409A5F-5A5F-402F-9372-B68E40D1E9A9}"/>
                </a:ext>
              </a:extLst>
            </p:cNvPr>
            <p:cNvSpPr/>
            <p:nvPr/>
          </p:nvSpPr>
          <p:spPr>
            <a:xfrm>
              <a:off x="2225294" y="3876539"/>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12" name="Group 26">
            <a:extLst>
              <a:ext uri="{FF2B5EF4-FFF2-40B4-BE49-F238E27FC236}">
                <a16:creationId xmlns:a16="http://schemas.microsoft.com/office/drawing/2014/main" id="{34AEB745-63B9-4923-B1A0-B7B9C0F33234}"/>
              </a:ext>
            </a:extLst>
          </p:cNvPr>
          <p:cNvGrpSpPr/>
          <p:nvPr/>
        </p:nvGrpSpPr>
        <p:grpSpPr>
          <a:xfrm>
            <a:off x="5723790" y="5282523"/>
            <a:ext cx="5760720" cy="922730"/>
            <a:chOff x="5723790" y="5157263"/>
            <a:chExt cx="5760720" cy="922730"/>
          </a:xfrm>
        </p:grpSpPr>
        <p:sp>
          <p:nvSpPr>
            <p:cNvPr id="13" name="Rectangle: Rounded Corners 27">
              <a:extLst>
                <a:ext uri="{FF2B5EF4-FFF2-40B4-BE49-F238E27FC236}">
                  <a16:creationId xmlns:a16="http://schemas.microsoft.com/office/drawing/2014/main" id="{1A798D06-D50C-4E58-BEF9-24863D65BE9F}"/>
                </a:ext>
              </a:extLst>
            </p:cNvPr>
            <p:cNvSpPr/>
            <p:nvPr/>
          </p:nvSpPr>
          <p:spPr>
            <a:xfrm>
              <a:off x="5723790" y="5157263"/>
              <a:ext cx="5760720" cy="92273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Oval 28">
              <a:extLst>
                <a:ext uri="{FF2B5EF4-FFF2-40B4-BE49-F238E27FC236}">
                  <a16:creationId xmlns:a16="http://schemas.microsoft.com/office/drawing/2014/main" id="{2F5B6D62-6570-4C8A-9D7E-313254AFF677}"/>
                </a:ext>
              </a:extLst>
            </p:cNvPr>
            <p:cNvSpPr/>
            <p:nvPr/>
          </p:nvSpPr>
          <p:spPr>
            <a:xfrm>
              <a:off x="5789108" y="5211881"/>
              <a:ext cx="813495"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15" name="Parallelogram 15">
            <a:extLst>
              <a:ext uri="{FF2B5EF4-FFF2-40B4-BE49-F238E27FC236}">
                <a16:creationId xmlns:a16="http://schemas.microsoft.com/office/drawing/2014/main" id="{6386B0A9-51CB-4B90-9440-B8A51475E11B}"/>
              </a:ext>
            </a:extLst>
          </p:cNvPr>
          <p:cNvSpPr/>
          <p:nvPr/>
        </p:nvSpPr>
        <p:spPr>
          <a:xfrm flipH="1">
            <a:off x="4374838" y="3259169"/>
            <a:ext cx="400895" cy="40089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Frame 17">
            <a:extLst>
              <a:ext uri="{FF2B5EF4-FFF2-40B4-BE49-F238E27FC236}">
                <a16:creationId xmlns:a16="http://schemas.microsoft.com/office/drawing/2014/main" id="{6F3E7615-76D5-49CB-84E3-DC7BAD2122D2}"/>
              </a:ext>
            </a:extLst>
          </p:cNvPr>
          <p:cNvSpPr/>
          <p:nvPr/>
        </p:nvSpPr>
        <p:spPr>
          <a:xfrm>
            <a:off x="1202555" y="2147613"/>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7" name="Round Same Side Corner Rectangle 11">
            <a:extLst>
              <a:ext uri="{FF2B5EF4-FFF2-40B4-BE49-F238E27FC236}">
                <a16:creationId xmlns:a16="http://schemas.microsoft.com/office/drawing/2014/main" id="{F5D47512-5A0E-4468-8B12-C5CD5814C054}"/>
              </a:ext>
            </a:extLst>
          </p:cNvPr>
          <p:cNvSpPr>
            <a:spLocks noChangeAspect="1"/>
          </p:cNvSpPr>
          <p:nvPr/>
        </p:nvSpPr>
        <p:spPr>
          <a:xfrm rot="9900000">
            <a:off x="6018340" y="5626376"/>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ectangle 36">
            <a:extLst>
              <a:ext uri="{FF2B5EF4-FFF2-40B4-BE49-F238E27FC236}">
                <a16:creationId xmlns:a16="http://schemas.microsoft.com/office/drawing/2014/main" id="{5F9927DD-877E-48B9-9B1E-4914096B516E}"/>
              </a:ext>
            </a:extLst>
          </p:cNvPr>
          <p:cNvSpPr/>
          <p:nvPr/>
        </p:nvSpPr>
        <p:spPr>
          <a:xfrm>
            <a:off x="2785197" y="444557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0" name="TextBox 19">
            <a:extLst>
              <a:ext uri="{FF2B5EF4-FFF2-40B4-BE49-F238E27FC236}">
                <a16:creationId xmlns:a16="http://schemas.microsoft.com/office/drawing/2014/main" id="{9EB0B350-1AB2-43EF-9039-C66232844144}"/>
              </a:ext>
            </a:extLst>
          </p:cNvPr>
          <p:cNvSpPr txBox="1"/>
          <p:nvPr/>
        </p:nvSpPr>
        <p:spPr>
          <a:xfrm>
            <a:off x="6642457" y="1991319"/>
            <a:ext cx="2878926" cy="461665"/>
          </a:xfrm>
          <a:prstGeom prst="rect">
            <a:avLst/>
          </a:prstGeom>
          <a:noFill/>
        </p:spPr>
        <p:txBody>
          <a:bodyPr wrap="square" rtlCol="0">
            <a:spAutoFit/>
          </a:bodyPr>
          <a:lstStyle/>
          <a:p>
            <a:r>
              <a:rPr lang="en-US" altLang="ko-KR" sz="1200">
                <a:solidFill>
                  <a:schemeClr val="bg1"/>
                </a:solidFill>
                <a:latin typeface="Arial" pitchFamily="34" charset="0"/>
                <a:cs typeface="Arial" pitchFamily="34" charset="0"/>
              </a:rPr>
              <a:t> </a:t>
            </a:r>
            <a:r>
              <a:rPr lang="nl-NL" sz="1200" i="1" kern="0">
                <a:effectLst/>
                <a:latin typeface="Arial" panose="020B0604020202020204" pitchFamily="34" charset="0"/>
                <a:ea typeface="Calibri" panose="020F0502020204030204" pitchFamily="34" charset="0"/>
                <a:cs typeface="Arial" panose="020B0604020202020204" pitchFamily="34" charset="0"/>
              </a:rPr>
              <a:t>Dựa vào kết quả của những nghiên cứu ban đầu </a:t>
            </a:r>
            <a:r>
              <a:rPr lang="en-US" altLang="ko-KR" sz="1200" i="1">
                <a:latin typeface="Arial" panose="020B0604020202020204" pitchFamily="34" charset="0"/>
                <a:cs typeface="Arial" pitchFamily="34" charset="0"/>
              </a:rPr>
              <a:t> </a:t>
            </a:r>
            <a:endParaRPr lang="en-US" altLang="ko-KR" sz="1200" i="1" dirty="0">
              <a:latin typeface="Arial" panose="020B0604020202020204" pitchFamily="34" charset="0"/>
              <a:cs typeface="Arial" pitchFamily="34" charset="0"/>
            </a:endParaRPr>
          </a:p>
        </p:txBody>
      </p:sp>
      <p:sp>
        <p:nvSpPr>
          <p:cNvPr id="23" name="TextBox 22">
            <a:extLst>
              <a:ext uri="{FF2B5EF4-FFF2-40B4-BE49-F238E27FC236}">
                <a16:creationId xmlns:a16="http://schemas.microsoft.com/office/drawing/2014/main" id="{79E28183-2F13-41E8-9437-301A2E665755}"/>
              </a:ext>
            </a:extLst>
          </p:cNvPr>
          <p:cNvSpPr txBox="1"/>
          <p:nvPr/>
        </p:nvSpPr>
        <p:spPr>
          <a:xfrm>
            <a:off x="5122658" y="3036419"/>
            <a:ext cx="4758722" cy="830997"/>
          </a:xfrm>
          <a:prstGeom prst="rect">
            <a:avLst/>
          </a:prstGeom>
          <a:noFill/>
        </p:spPr>
        <p:txBody>
          <a:bodyPr wrap="square" rtlCol="0">
            <a:spAutoFit/>
          </a:bodyPr>
          <a:lstStyle/>
          <a:p>
            <a:r>
              <a:rPr lang="nl-NL" sz="1600" kern="0">
                <a:solidFill>
                  <a:schemeClr val="bg1"/>
                </a:solidFill>
                <a:ea typeface="Calibri" panose="020F0502020204030204" pitchFamily="34" charset="0"/>
              </a:rPr>
              <a:t>Xem xét kĩ những yếu tố ảnh hưởng nào có thể can thiệp thay đổi được, yếu tố nào chưa có đủ điều kiện để tác động thay đổi</a:t>
            </a:r>
            <a:endParaRPr lang="en-US" altLang="ko-KR" sz="1600" kern="0" dirty="0">
              <a:solidFill>
                <a:schemeClr val="bg1"/>
              </a:solidFill>
              <a:ea typeface="Calibri" panose="020F0502020204030204" pitchFamily="34" charset="0"/>
            </a:endParaRPr>
          </a:p>
        </p:txBody>
      </p:sp>
      <p:sp>
        <p:nvSpPr>
          <p:cNvPr id="26" name="TextBox 25">
            <a:extLst>
              <a:ext uri="{FF2B5EF4-FFF2-40B4-BE49-F238E27FC236}">
                <a16:creationId xmlns:a16="http://schemas.microsoft.com/office/drawing/2014/main" id="{90FADDBD-3308-42B3-A46A-3E422DC3A4EE}"/>
              </a:ext>
            </a:extLst>
          </p:cNvPr>
          <p:cNvSpPr txBox="1"/>
          <p:nvPr/>
        </p:nvSpPr>
        <p:spPr>
          <a:xfrm>
            <a:off x="3460341" y="4246726"/>
            <a:ext cx="4758722" cy="584775"/>
          </a:xfrm>
          <a:prstGeom prst="rect">
            <a:avLst/>
          </a:prstGeom>
          <a:noFill/>
        </p:spPr>
        <p:txBody>
          <a:bodyPr wrap="square" rtlCol="0">
            <a:spAutoFit/>
          </a:bodyPr>
          <a:lstStyle/>
          <a:p>
            <a:r>
              <a:rPr lang="nl-NL" sz="1600" kern="0">
                <a:solidFill>
                  <a:schemeClr val="bg1"/>
                </a:solidFill>
                <a:ea typeface="Calibri" panose="020F0502020204030204" pitchFamily="34" charset="0"/>
              </a:rPr>
              <a:t>Phân tích, xác định rõ các yếu tố ảnh hưởng đến các hành vi cần thay đổi của các nhóm đích</a:t>
            </a:r>
            <a:endParaRPr lang="en-US" altLang="ko-KR" sz="1600" kern="0" dirty="0">
              <a:solidFill>
                <a:schemeClr val="bg1"/>
              </a:solidFill>
              <a:ea typeface="Calibri" panose="020F0502020204030204" pitchFamily="34" charset="0"/>
            </a:endParaRPr>
          </a:p>
        </p:txBody>
      </p:sp>
      <p:sp>
        <p:nvSpPr>
          <p:cNvPr id="29" name="TextBox 28">
            <a:extLst>
              <a:ext uri="{FF2B5EF4-FFF2-40B4-BE49-F238E27FC236}">
                <a16:creationId xmlns:a16="http://schemas.microsoft.com/office/drawing/2014/main" id="{21B25522-DCB7-49BA-8872-321DD746D82D}"/>
              </a:ext>
            </a:extLst>
          </p:cNvPr>
          <p:cNvSpPr txBox="1"/>
          <p:nvPr/>
        </p:nvSpPr>
        <p:spPr>
          <a:xfrm>
            <a:off x="6642457" y="5476714"/>
            <a:ext cx="4758722" cy="769441"/>
          </a:xfrm>
          <a:prstGeom prst="rect">
            <a:avLst/>
          </a:prstGeom>
          <a:noFill/>
        </p:spPr>
        <p:txBody>
          <a:bodyPr wrap="square" rtlCol="0">
            <a:spAutoFit/>
          </a:bodyPr>
          <a:lstStyle/>
          <a:p>
            <a:r>
              <a:rPr lang="nl-NL" sz="1600" kern="0">
                <a:solidFill>
                  <a:schemeClr val="bg1"/>
                </a:solidFill>
                <a:ea typeface="Calibri" panose="020F0502020204030204" pitchFamily="34" charset="0"/>
              </a:rPr>
              <a:t>Đặt câu hỏi + thang đo cụ thể </a:t>
            </a:r>
            <a:r>
              <a:rPr lang="nl-NL" sz="1600" kern="0">
                <a:solidFill>
                  <a:schemeClr val="bg1"/>
                </a:solidFill>
                <a:ea typeface="Calibri" panose="020F0502020204030204" pitchFamily="34" charset="0"/>
                <a:sym typeface="Wingdings" panose="05000000000000000000" pitchFamily="2" charset="2"/>
              </a:rPr>
              <a:t> </a:t>
            </a:r>
            <a:r>
              <a:rPr lang="nl-NL" sz="1600" kern="0">
                <a:solidFill>
                  <a:schemeClr val="bg1"/>
                </a:solidFill>
                <a:ea typeface="Calibri" panose="020F0502020204030204" pitchFamily="34" charset="0"/>
              </a:rPr>
              <a:t>thu thập thông tin trong nghiên cứu ban đầu</a:t>
            </a:r>
          </a:p>
          <a:p>
            <a:r>
              <a:rPr lang="en-US" altLang="ko-KR" sz="1200">
                <a:solidFill>
                  <a:schemeClr val="bg1"/>
                </a:solidFill>
                <a:latin typeface="Arial" pitchFamily="34" charset="0"/>
                <a:cs typeface="Arial" pitchFamily="34" charset="0"/>
              </a:rPr>
              <a:t>.  </a:t>
            </a:r>
            <a:endParaRPr lang="en-US" altLang="ko-KR" sz="1200" dirty="0">
              <a:solidFill>
                <a:schemeClr val="bg1"/>
              </a:solidFill>
              <a:latin typeface="Arial" pitchFamily="34" charset="0"/>
              <a:cs typeface="Arial" pitchFamily="34" charset="0"/>
            </a:endParaRPr>
          </a:p>
        </p:txBody>
      </p:sp>
      <p:sp>
        <p:nvSpPr>
          <p:cNvPr id="31" name="TextBox 30">
            <a:extLst>
              <a:ext uri="{FF2B5EF4-FFF2-40B4-BE49-F238E27FC236}">
                <a16:creationId xmlns:a16="http://schemas.microsoft.com/office/drawing/2014/main" id="{D3E90C24-DF80-4B93-88F7-40E5F9286F71}"/>
              </a:ext>
            </a:extLst>
          </p:cNvPr>
          <p:cNvSpPr txBox="1"/>
          <p:nvPr/>
        </p:nvSpPr>
        <p:spPr>
          <a:xfrm>
            <a:off x="1825876" y="1952097"/>
            <a:ext cx="4816581" cy="584775"/>
          </a:xfrm>
          <a:prstGeom prst="rect">
            <a:avLst/>
          </a:prstGeom>
          <a:noFill/>
        </p:spPr>
        <p:txBody>
          <a:bodyPr wrap="square" rtlCol="0">
            <a:spAutoFit/>
          </a:bodyPr>
          <a:lstStyle/>
          <a:p>
            <a:r>
              <a:rPr lang="nl-NL" sz="1600" kern="0">
                <a:solidFill>
                  <a:schemeClr val="bg1"/>
                </a:solidFill>
                <a:ea typeface="Calibri" panose="020F0502020204030204" pitchFamily="34" charset="0"/>
              </a:rPr>
              <a:t>X</a:t>
            </a:r>
            <a:r>
              <a:rPr lang="nl-NL" sz="1600" kern="0">
                <a:solidFill>
                  <a:schemeClr val="bg1"/>
                </a:solidFill>
                <a:effectLst/>
                <a:ea typeface="Calibri" panose="020F0502020204030204" pitchFamily="34" charset="0"/>
              </a:rPr>
              <a:t>ác định những yếu tố ảnh hưởng hay góp phần tạo nên các hành vi có nguy cơ của đối tượng đích</a:t>
            </a:r>
            <a:endParaRPr lang="ko-KR" altLang="en-US" sz="1600" dirty="0">
              <a:solidFill>
                <a:schemeClr val="bg1"/>
              </a:solidFill>
              <a:cs typeface="Arial" pitchFamily="34" charset="0"/>
            </a:endParaRPr>
          </a:p>
        </p:txBody>
      </p:sp>
      <p:sp>
        <p:nvSpPr>
          <p:cNvPr id="32" name="TextBox 31">
            <a:extLst>
              <a:ext uri="{FF2B5EF4-FFF2-40B4-BE49-F238E27FC236}">
                <a16:creationId xmlns:a16="http://schemas.microsoft.com/office/drawing/2014/main" id="{60AF1344-84BB-41C0-A934-D339E1D9F7F7}"/>
              </a:ext>
            </a:extLst>
          </p:cNvPr>
          <p:cNvSpPr txBox="1"/>
          <p:nvPr/>
        </p:nvSpPr>
        <p:spPr>
          <a:xfrm>
            <a:off x="8278250" y="4181088"/>
            <a:ext cx="2355596" cy="646331"/>
          </a:xfrm>
          <a:prstGeom prst="rect">
            <a:avLst/>
          </a:prstGeom>
          <a:noFill/>
        </p:spPr>
        <p:txBody>
          <a:bodyPr wrap="square" rtlCol="0">
            <a:spAutoFit/>
          </a:bodyPr>
          <a:lstStyle/>
          <a:p>
            <a:r>
              <a:rPr lang="nl-NL" sz="1200" i="1" kern="0">
                <a:latin typeface="Arial" panose="020B0604020202020204" pitchFamily="34" charset="0"/>
                <a:ea typeface="Calibri" panose="020F0502020204030204" pitchFamily="34" charset="0"/>
                <a:cs typeface="Arial" panose="020B0604020202020204" pitchFamily="34" charset="0"/>
              </a:rPr>
              <a:t>Can thiệp tạo điều kiện thuận lợi hoặc thúc đẩy nhóm đích thay đổi các hành vi nguy cơ.</a:t>
            </a:r>
            <a:r>
              <a:rPr lang="en-US" altLang="ko-KR" sz="1200" i="1" kern="0">
                <a:latin typeface="Arial" panose="020B0604020202020204" pitchFamily="34" charset="0"/>
                <a:ea typeface="Calibri" panose="020F0502020204030204" pitchFamily="34" charset="0"/>
                <a:cs typeface="Arial" panose="020B0604020202020204" pitchFamily="34" charset="0"/>
              </a:rPr>
              <a:t>.   </a:t>
            </a:r>
            <a:r>
              <a:rPr lang="ko-KR" altLang="en-US" sz="1200" i="1" kern="0">
                <a:latin typeface="Arial" panose="020B0604020202020204" pitchFamily="34" charset="0"/>
                <a:cs typeface="Arial" panose="020B0604020202020204" pitchFamily="34" charset="0"/>
              </a:rPr>
              <a:t>  </a:t>
            </a:r>
            <a:r>
              <a:rPr lang="en-US" altLang="ko-KR" sz="1200" i="1" kern="0">
                <a:latin typeface="Arial" panose="020B0604020202020204" pitchFamily="34" charset="0"/>
                <a:ea typeface="Calibri" panose="020F0502020204030204" pitchFamily="34" charset="0"/>
                <a:cs typeface="Arial" panose="020B0604020202020204" pitchFamily="34" charset="0"/>
              </a:rPr>
              <a:t> </a:t>
            </a:r>
            <a:endParaRPr lang="ko-KR" altLang="en-US" sz="1200" i="1" kern="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BC7C180-36B8-4E95-B68C-19DF3ECE66E5}"/>
              </a:ext>
            </a:extLst>
          </p:cNvPr>
          <p:cNvSpPr txBox="1"/>
          <p:nvPr/>
        </p:nvSpPr>
        <p:spPr>
          <a:xfrm>
            <a:off x="9705580" y="3032790"/>
            <a:ext cx="2355596" cy="830997"/>
          </a:xfrm>
          <a:prstGeom prst="rect">
            <a:avLst/>
          </a:prstGeom>
          <a:noFill/>
        </p:spPr>
        <p:txBody>
          <a:bodyPr wrap="square" rtlCol="0">
            <a:spAutoFit/>
          </a:bodyPr>
          <a:lstStyle/>
          <a:p>
            <a:pPr algn="r"/>
            <a:r>
              <a:rPr lang="nl-NL" sz="1200" i="1" kern="0">
                <a:latin typeface="Arial" panose="020B0604020202020204" pitchFamily="34" charset="0"/>
                <a:ea typeface="Calibri" panose="020F0502020204030204" pitchFamily="34" charset="0"/>
                <a:cs typeface="Arial" panose="020B0604020202020204" pitchFamily="34" charset="0"/>
              </a:rPr>
              <a:t>Ưu tiên can thiệp, tác động vào những yếu tố ảnh hưởng đến hành vi có thể thay đổi bằng can thiệp truyền thông</a:t>
            </a:r>
            <a:r>
              <a:rPr lang="en-US" altLang="ko-KR" sz="1200" i="1" kern="0">
                <a:latin typeface="Arial" panose="020B0604020202020204" pitchFamily="34" charset="0"/>
                <a:ea typeface="Calibri" panose="020F0502020204030204" pitchFamily="34" charset="0"/>
                <a:cs typeface="Arial" panose="020B0604020202020204" pitchFamily="34" charset="0"/>
              </a:rPr>
              <a:t>.   </a:t>
            </a:r>
            <a:r>
              <a:rPr lang="ko-KR" altLang="en-US" sz="1200" i="1" kern="0">
                <a:latin typeface="Arial" panose="020B0604020202020204" pitchFamily="34" charset="0"/>
                <a:cs typeface="Arial" panose="020B0604020202020204" pitchFamily="34" charset="0"/>
              </a:rPr>
              <a:t>  </a:t>
            </a:r>
            <a:r>
              <a:rPr lang="en-US" altLang="ko-KR" sz="1200" i="1" kern="0">
                <a:latin typeface="Arial" panose="020B0604020202020204" pitchFamily="34" charset="0"/>
                <a:ea typeface="Calibri" panose="020F0502020204030204" pitchFamily="34" charset="0"/>
                <a:cs typeface="Arial" panose="020B0604020202020204" pitchFamily="34" charset="0"/>
              </a:rPr>
              <a:t> </a:t>
            </a:r>
            <a:endParaRPr lang="ko-KR" altLang="en-US" sz="1200" i="1" kern="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F749172-5D7F-4983-AF37-688E644C31F4}"/>
              </a:ext>
            </a:extLst>
          </p:cNvPr>
          <p:cNvSpPr txBox="1"/>
          <p:nvPr/>
        </p:nvSpPr>
        <p:spPr>
          <a:xfrm>
            <a:off x="3112409" y="5503566"/>
            <a:ext cx="2355596" cy="646331"/>
          </a:xfrm>
          <a:prstGeom prst="rect">
            <a:avLst/>
          </a:prstGeom>
          <a:noFill/>
        </p:spPr>
        <p:txBody>
          <a:bodyPr wrap="square" rtlCol="0">
            <a:spAutoFit/>
          </a:bodyPr>
          <a:lstStyle/>
          <a:p>
            <a:pPr algn="r"/>
            <a:r>
              <a:rPr lang="en-US" altLang="ko-KR" sz="1200" i="1" kern="0">
                <a:latin typeface="Arial" panose="020B0604020202020204" pitchFamily="34" charset="0"/>
                <a:ea typeface="Calibri" panose="020F0502020204030204" pitchFamily="34" charset="0"/>
                <a:cs typeface="Arial" panose="020B0604020202020204" pitchFamily="34" charset="0"/>
              </a:rPr>
              <a:t>Câu hỏi kiến thức, niềm tin, thái độ, hành vi, kênh + phương tiện truyền thông của nhóm đích</a:t>
            </a:r>
            <a:endParaRPr lang="ko-KR" altLang="en-US" sz="1200" i="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29"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02131"/>
            <a:ext cx="11573197" cy="1232761"/>
          </a:xfrm>
        </p:spPr>
        <p:txBody>
          <a:bodyPr/>
          <a:lstStyle/>
          <a:p>
            <a:pPr algn="ctr"/>
            <a:r>
              <a:rPr lang="nl-NL" sz="3600" b="1" i="1">
                <a:solidFill>
                  <a:srgbClr val="006600"/>
                </a:solidFill>
              </a:rPr>
              <a:t>Xác định thông điệp, kênh và phương tiện </a:t>
            </a:r>
          </a:p>
          <a:p>
            <a:pPr algn="ctr"/>
            <a:r>
              <a:rPr lang="nl-NL" sz="3600" b="1" i="1">
                <a:solidFill>
                  <a:srgbClr val="006600"/>
                </a:solidFill>
              </a:rPr>
              <a:t>truyền thông + Xác định nguồn lực</a:t>
            </a:r>
            <a:endParaRPr lang="ko-KR" altLang="en-US" sz="3600" b="1" i="1" dirty="0">
              <a:solidFill>
                <a:srgbClr val="006600"/>
              </a:solidFill>
            </a:endParaRPr>
          </a:p>
        </p:txBody>
      </p:sp>
      <p:grpSp>
        <p:nvGrpSpPr>
          <p:cNvPr id="3" name="그룹 2">
            <a:extLst>
              <a:ext uri="{FF2B5EF4-FFF2-40B4-BE49-F238E27FC236}">
                <a16:creationId xmlns:a16="http://schemas.microsoft.com/office/drawing/2014/main" id="{A17E8078-1344-41FA-B516-AFAE3AD7EED4}"/>
              </a:ext>
            </a:extLst>
          </p:cNvPr>
          <p:cNvGrpSpPr/>
          <p:nvPr/>
        </p:nvGrpSpPr>
        <p:grpSpPr>
          <a:xfrm>
            <a:off x="6096000" y="1825640"/>
            <a:ext cx="5800726" cy="917349"/>
            <a:chOff x="2645783" y="1829298"/>
            <a:chExt cx="5800726" cy="917349"/>
          </a:xfrm>
        </p:grpSpPr>
        <p:sp>
          <p:nvSpPr>
            <p:cNvPr id="4" name="Rectangle 18">
              <a:extLst>
                <a:ext uri="{FF2B5EF4-FFF2-40B4-BE49-F238E27FC236}">
                  <a16:creationId xmlns:a16="http://schemas.microsoft.com/office/drawing/2014/main" id="{A65AC9B1-7E3D-47B8-8F8C-A5D29ABDF2E0}"/>
                </a:ext>
              </a:extLst>
            </p:cNvPr>
            <p:cNvSpPr/>
            <p:nvPr/>
          </p:nvSpPr>
          <p:spPr>
            <a:xfrm>
              <a:off x="2645783" y="1829298"/>
              <a:ext cx="5800726" cy="902054"/>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 name="Rectangle 19">
              <a:extLst>
                <a:ext uri="{FF2B5EF4-FFF2-40B4-BE49-F238E27FC236}">
                  <a16:creationId xmlns:a16="http://schemas.microsoft.com/office/drawing/2014/main" id="{9D8300E9-A7B4-4AA4-BA2F-9D94AE3B37D0}"/>
                </a:ext>
              </a:extLst>
            </p:cNvPr>
            <p:cNvSpPr/>
            <p:nvPr/>
          </p:nvSpPr>
          <p:spPr>
            <a:xfrm>
              <a:off x="2751904" y="1938324"/>
              <a:ext cx="684000"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accent1"/>
                </a:solidFill>
              </a:endParaRPr>
            </a:p>
          </p:txBody>
        </p:sp>
        <p:sp>
          <p:nvSpPr>
            <p:cNvPr id="8" name="TextBox 7">
              <a:extLst>
                <a:ext uri="{FF2B5EF4-FFF2-40B4-BE49-F238E27FC236}">
                  <a16:creationId xmlns:a16="http://schemas.microsoft.com/office/drawing/2014/main" id="{FD2A5EFC-DBE9-4FC7-B0AC-F0DAD27694F8}"/>
                </a:ext>
              </a:extLst>
            </p:cNvPr>
            <p:cNvSpPr txBox="1"/>
            <p:nvPr/>
          </p:nvSpPr>
          <p:spPr>
            <a:xfrm>
              <a:off x="3498359" y="1915650"/>
              <a:ext cx="4885695" cy="830997"/>
            </a:xfrm>
            <a:prstGeom prst="rect">
              <a:avLst/>
            </a:prstGeom>
            <a:noFill/>
          </p:spPr>
          <p:txBody>
            <a:bodyPr wrap="square" rtlCol="0">
              <a:spAutoFit/>
            </a:bodyPr>
            <a:lstStyle/>
            <a:p>
              <a:pPr algn="just"/>
              <a:r>
                <a:rPr lang="nl-NL" sz="2400">
                  <a:latin typeface="+mj-lt"/>
                  <a:ea typeface="Calibri" panose="020F0502020204030204" pitchFamily="34" charset="0"/>
                </a:rPr>
                <a:t>Phương tiện truyền thông, hình thức truyền thông nào?</a:t>
              </a:r>
              <a:endParaRPr lang="ko-KR" altLang="en-US" sz="2400" dirty="0">
                <a:latin typeface="+mj-lt"/>
              </a:endParaRPr>
            </a:p>
          </p:txBody>
        </p:sp>
        <p:sp>
          <p:nvSpPr>
            <p:cNvPr id="7" name="TextBox 6">
              <a:extLst>
                <a:ext uri="{FF2B5EF4-FFF2-40B4-BE49-F238E27FC236}">
                  <a16:creationId xmlns:a16="http://schemas.microsoft.com/office/drawing/2014/main" id="{F92845EC-B0CF-4125-A041-36A56667798C}"/>
                </a:ext>
              </a:extLst>
            </p:cNvPr>
            <p:cNvSpPr txBox="1"/>
            <p:nvPr/>
          </p:nvSpPr>
          <p:spPr>
            <a:xfrm>
              <a:off x="2858905" y="2080269"/>
              <a:ext cx="470000" cy="400110"/>
            </a:xfrm>
            <a:prstGeom prst="rect">
              <a:avLst/>
            </a:prstGeom>
            <a:noFill/>
          </p:spPr>
          <p:txBody>
            <a:bodyPr wrap="none" rtlCol="0">
              <a:spAutoFit/>
            </a:bodyPr>
            <a:lstStyle/>
            <a:p>
              <a:pPr algn="r"/>
              <a:r>
                <a:rPr lang="en-US" altLang="ko-KR" sz="2000" b="1">
                  <a:solidFill>
                    <a:schemeClr val="bg1"/>
                  </a:solidFill>
                  <a:cs typeface="Arial" pitchFamily="34" charset="0"/>
                </a:rPr>
                <a:t>04</a:t>
              </a:r>
              <a:endParaRPr lang="ko-KR" altLang="en-US" sz="2000" b="1" dirty="0">
                <a:solidFill>
                  <a:schemeClr val="bg1"/>
                </a:solidFill>
                <a:cs typeface="Arial" pitchFamily="34" charset="0"/>
              </a:endParaRPr>
            </a:p>
          </p:txBody>
        </p:sp>
      </p:grpSp>
      <p:grpSp>
        <p:nvGrpSpPr>
          <p:cNvPr id="10" name="그룹 9">
            <a:extLst>
              <a:ext uri="{FF2B5EF4-FFF2-40B4-BE49-F238E27FC236}">
                <a16:creationId xmlns:a16="http://schemas.microsoft.com/office/drawing/2014/main" id="{0FFFA852-A874-4697-9415-A2D4E9213BB3}"/>
              </a:ext>
            </a:extLst>
          </p:cNvPr>
          <p:cNvGrpSpPr/>
          <p:nvPr/>
        </p:nvGrpSpPr>
        <p:grpSpPr>
          <a:xfrm>
            <a:off x="4312627" y="2979825"/>
            <a:ext cx="5338140" cy="902054"/>
            <a:chOff x="3742897" y="2905450"/>
            <a:chExt cx="5338140" cy="902054"/>
          </a:xfrm>
        </p:grpSpPr>
        <p:sp>
          <p:nvSpPr>
            <p:cNvPr id="11" name="Rectangle 24">
              <a:extLst>
                <a:ext uri="{FF2B5EF4-FFF2-40B4-BE49-F238E27FC236}">
                  <a16:creationId xmlns:a16="http://schemas.microsoft.com/office/drawing/2014/main" id="{570C3762-1035-4722-87B9-2A2CA4496494}"/>
                </a:ext>
              </a:extLst>
            </p:cNvPr>
            <p:cNvSpPr/>
            <p:nvPr/>
          </p:nvSpPr>
          <p:spPr>
            <a:xfrm>
              <a:off x="3742897" y="2905450"/>
              <a:ext cx="5338140" cy="902054"/>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2" name="Rectangle 25">
              <a:extLst>
                <a:ext uri="{FF2B5EF4-FFF2-40B4-BE49-F238E27FC236}">
                  <a16:creationId xmlns:a16="http://schemas.microsoft.com/office/drawing/2014/main" id="{66CB7878-A30C-4803-8AC8-D9BAC168B916}"/>
                </a:ext>
              </a:extLst>
            </p:cNvPr>
            <p:cNvSpPr/>
            <p:nvPr/>
          </p:nvSpPr>
          <p:spPr>
            <a:xfrm>
              <a:off x="3849017" y="3014477"/>
              <a:ext cx="684000"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TextBox 14">
              <a:extLst>
                <a:ext uri="{FF2B5EF4-FFF2-40B4-BE49-F238E27FC236}">
                  <a16:creationId xmlns:a16="http://schemas.microsoft.com/office/drawing/2014/main" id="{BF889C07-2FD1-4FB7-9BBE-571D9B0FCA55}"/>
                </a:ext>
              </a:extLst>
            </p:cNvPr>
            <p:cNvSpPr txBox="1"/>
            <p:nvPr/>
          </p:nvSpPr>
          <p:spPr>
            <a:xfrm>
              <a:off x="4639137" y="3139914"/>
              <a:ext cx="4331217" cy="461665"/>
            </a:xfrm>
            <a:prstGeom prst="rect">
              <a:avLst/>
            </a:prstGeom>
            <a:noFill/>
          </p:spPr>
          <p:txBody>
            <a:bodyPr wrap="square" rtlCol="0">
              <a:spAutoFit/>
            </a:bodyPr>
            <a:lstStyle/>
            <a:p>
              <a:r>
                <a:rPr lang="nl-NL" sz="2400">
                  <a:latin typeface="+mj-lt"/>
                  <a:ea typeface="Calibri" panose="020F0502020204030204" pitchFamily="34" charset="0"/>
                </a:rPr>
                <a:t>Kênh truyền thông nào</a:t>
              </a:r>
              <a:r>
                <a:rPr lang="en-US" altLang="ko-KR" sz="2400">
                  <a:latin typeface="+mj-lt"/>
                  <a:ea typeface="Calibri" panose="020F0502020204030204" pitchFamily="34" charset="0"/>
                </a:rPr>
                <a:t>.</a:t>
              </a:r>
              <a:endParaRPr lang="ko-KR" altLang="en-US" sz="2400" dirty="0">
                <a:latin typeface="+mj-lt"/>
              </a:endParaRPr>
            </a:p>
          </p:txBody>
        </p:sp>
        <p:sp>
          <p:nvSpPr>
            <p:cNvPr id="14" name="TextBox 13">
              <a:extLst>
                <a:ext uri="{FF2B5EF4-FFF2-40B4-BE49-F238E27FC236}">
                  <a16:creationId xmlns:a16="http://schemas.microsoft.com/office/drawing/2014/main" id="{9CD43998-DA23-4A03-998E-03C4B6C80940}"/>
                </a:ext>
              </a:extLst>
            </p:cNvPr>
            <p:cNvSpPr txBox="1"/>
            <p:nvPr/>
          </p:nvSpPr>
          <p:spPr>
            <a:xfrm>
              <a:off x="3956018" y="3156422"/>
              <a:ext cx="470000" cy="400110"/>
            </a:xfrm>
            <a:prstGeom prst="rect">
              <a:avLst/>
            </a:prstGeom>
            <a:noFill/>
          </p:spPr>
          <p:txBody>
            <a:bodyPr wrap="none" rtlCol="0">
              <a:spAutoFit/>
            </a:bodyPr>
            <a:lstStyle/>
            <a:p>
              <a:pPr algn="r"/>
              <a:r>
                <a:rPr lang="en-US" altLang="ko-KR" sz="2000" b="1">
                  <a:solidFill>
                    <a:schemeClr val="bg1"/>
                  </a:solidFill>
                  <a:cs typeface="Arial" pitchFamily="34" charset="0"/>
                </a:rPr>
                <a:t>03</a:t>
              </a:r>
              <a:endParaRPr lang="ko-KR" altLang="en-US" sz="2000" b="1" dirty="0">
                <a:solidFill>
                  <a:schemeClr val="bg1"/>
                </a:solidFill>
                <a:cs typeface="Arial" pitchFamily="34" charset="0"/>
              </a:endParaRPr>
            </a:p>
          </p:txBody>
        </p:sp>
      </p:grpSp>
      <p:grpSp>
        <p:nvGrpSpPr>
          <p:cNvPr id="17" name="그룹 16">
            <a:extLst>
              <a:ext uri="{FF2B5EF4-FFF2-40B4-BE49-F238E27FC236}">
                <a16:creationId xmlns:a16="http://schemas.microsoft.com/office/drawing/2014/main" id="{FB3A3742-C38B-4F4E-A153-D941493E8D6C}"/>
              </a:ext>
            </a:extLst>
          </p:cNvPr>
          <p:cNvGrpSpPr/>
          <p:nvPr/>
        </p:nvGrpSpPr>
        <p:grpSpPr>
          <a:xfrm>
            <a:off x="769839" y="5288194"/>
            <a:ext cx="5326161" cy="902054"/>
            <a:chOff x="5928741" y="5057758"/>
            <a:chExt cx="5326161" cy="902054"/>
          </a:xfrm>
        </p:grpSpPr>
        <p:sp>
          <p:nvSpPr>
            <p:cNvPr id="18" name="Rectangle 30">
              <a:extLst>
                <a:ext uri="{FF2B5EF4-FFF2-40B4-BE49-F238E27FC236}">
                  <a16:creationId xmlns:a16="http://schemas.microsoft.com/office/drawing/2014/main" id="{1EA2A410-D686-4967-9BEF-F4583A74318E}"/>
                </a:ext>
              </a:extLst>
            </p:cNvPr>
            <p:cNvSpPr/>
            <p:nvPr/>
          </p:nvSpPr>
          <p:spPr>
            <a:xfrm>
              <a:off x="5928741" y="5057758"/>
              <a:ext cx="5326161" cy="90205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9" name="Rectangle 31">
              <a:extLst>
                <a:ext uri="{FF2B5EF4-FFF2-40B4-BE49-F238E27FC236}">
                  <a16:creationId xmlns:a16="http://schemas.microsoft.com/office/drawing/2014/main" id="{E2E23338-20D2-4D4C-B3F5-15754A095A67}"/>
                </a:ext>
              </a:extLst>
            </p:cNvPr>
            <p:cNvSpPr/>
            <p:nvPr/>
          </p:nvSpPr>
          <p:spPr>
            <a:xfrm>
              <a:off x="6034861" y="5166784"/>
              <a:ext cx="684000" cy="6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2" name="TextBox 21">
              <a:extLst>
                <a:ext uri="{FF2B5EF4-FFF2-40B4-BE49-F238E27FC236}">
                  <a16:creationId xmlns:a16="http://schemas.microsoft.com/office/drawing/2014/main" id="{3E308C86-7CE2-4FB0-AF20-F890C2D4086D}"/>
                </a:ext>
              </a:extLst>
            </p:cNvPr>
            <p:cNvSpPr txBox="1"/>
            <p:nvPr/>
          </p:nvSpPr>
          <p:spPr>
            <a:xfrm>
              <a:off x="6098149" y="5212801"/>
              <a:ext cx="4331217" cy="461665"/>
            </a:xfrm>
            <a:prstGeom prst="rect">
              <a:avLst/>
            </a:prstGeom>
            <a:noFill/>
          </p:spPr>
          <p:txBody>
            <a:bodyPr wrap="square" rtlCol="0">
              <a:spAutoFit/>
            </a:bodyPr>
            <a:lstStyle/>
            <a:p>
              <a:pPr algn="ctr"/>
              <a:r>
                <a:rPr lang="nl-NL" sz="2400">
                  <a:latin typeface="+mj-lt"/>
                  <a:ea typeface="Calibri" panose="020F0502020204030204" pitchFamily="34" charset="0"/>
                </a:rPr>
                <a:t>T</a:t>
              </a:r>
              <a:r>
                <a:rPr lang="nl-NL" sz="2400">
                  <a:effectLst/>
                  <a:latin typeface="+mj-lt"/>
                  <a:ea typeface="Calibri" panose="020F0502020204030204" pitchFamily="34" charset="0"/>
                </a:rPr>
                <a:t>hông tin gì?</a:t>
              </a:r>
              <a:endParaRPr lang="ko-KR" altLang="en-US" sz="2400" dirty="0">
                <a:latin typeface="+mj-lt"/>
              </a:endParaRPr>
            </a:p>
          </p:txBody>
        </p:sp>
        <p:sp>
          <p:nvSpPr>
            <p:cNvPr id="21" name="TextBox 20">
              <a:extLst>
                <a:ext uri="{FF2B5EF4-FFF2-40B4-BE49-F238E27FC236}">
                  <a16:creationId xmlns:a16="http://schemas.microsoft.com/office/drawing/2014/main" id="{8E030CDF-C613-4D84-8248-CA85608E7987}"/>
                </a:ext>
              </a:extLst>
            </p:cNvPr>
            <p:cNvSpPr txBox="1"/>
            <p:nvPr/>
          </p:nvSpPr>
          <p:spPr>
            <a:xfrm>
              <a:off x="6141862" y="5308729"/>
              <a:ext cx="470000" cy="400110"/>
            </a:xfrm>
            <a:prstGeom prst="rect">
              <a:avLst/>
            </a:prstGeom>
            <a:noFill/>
          </p:spPr>
          <p:txBody>
            <a:bodyPr wrap="none" rtlCol="0">
              <a:spAutoFit/>
            </a:bodyPr>
            <a:lstStyle/>
            <a:p>
              <a:pPr algn="r"/>
              <a:r>
                <a:rPr lang="en-US" altLang="ko-KR" sz="2000" b="1">
                  <a:solidFill>
                    <a:schemeClr val="bg1"/>
                  </a:solidFill>
                  <a:cs typeface="Arial" pitchFamily="34" charset="0"/>
                </a:rPr>
                <a:t>01</a:t>
              </a:r>
              <a:endParaRPr lang="ko-KR" altLang="en-US" sz="2000" b="1" dirty="0">
                <a:solidFill>
                  <a:schemeClr val="bg1"/>
                </a:solidFill>
                <a:cs typeface="Arial" pitchFamily="34" charset="0"/>
              </a:endParaRPr>
            </a:p>
          </p:txBody>
        </p:sp>
      </p:grpSp>
      <p:grpSp>
        <p:nvGrpSpPr>
          <p:cNvPr id="24" name="그룹 23">
            <a:extLst>
              <a:ext uri="{FF2B5EF4-FFF2-40B4-BE49-F238E27FC236}">
                <a16:creationId xmlns:a16="http://schemas.microsoft.com/office/drawing/2014/main" id="{3B9BA721-9408-42F5-BDD3-F6791B63F63F}"/>
              </a:ext>
            </a:extLst>
          </p:cNvPr>
          <p:cNvGrpSpPr/>
          <p:nvPr/>
        </p:nvGrpSpPr>
        <p:grpSpPr>
          <a:xfrm>
            <a:off x="2656736" y="3980949"/>
            <a:ext cx="5326161" cy="902054"/>
            <a:chOff x="4840011" y="3981604"/>
            <a:chExt cx="5326161" cy="902054"/>
          </a:xfrm>
        </p:grpSpPr>
        <p:sp>
          <p:nvSpPr>
            <p:cNvPr id="25" name="Rectangle 40">
              <a:extLst>
                <a:ext uri="{FF2B5EF4-FFF2-40B4-BE49-F238E27FC236}">
                  <a16:creationId xmlns:a16="http://schemas.microsoft.com/office/drawing/2014/main" id="{B9B1B4EE-C654-440C-8430-D62E2588B9F6}"/>
                </a:ext>
              </a:extLst>
            </p:cNvPr>
            <p:cNvSpPr/>
            <p:nvPr/>
          </p:nvSpPr>
          <p:spPr>
            <a:xfrm>
              <a:off x="4840011" y="3981604"/>
              <a:ext cx="5326161" cy="902054"/>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Rectangle 41">
              <a:extLst>
                <a:ext uri="{FF2B5EF4-FFF2-40B4-BE49-F238E27FC236}">
                  <a16:creationId xmlns:a16="http://schemas.microsoft.com/office/drawing/2014/main" id="{04DE2300-952F-479F-BCE5-B4F182555405}"/>
                </a:ext>
              </a:extLst>
            </p:cNvPr>
            <p:cNvSpPr/>
            <p:nvPr/>
          </p:nvSpPr>
          <p:spPr>
            <a:xfrm>
              <a:off x="4946131" y="4090630"/>
              <a:ext cx="684000" cy="6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9" name="TextBox 28">
              <a:extLst>
                <a:ext uri="{FF2B5EF4-FFF2-40B4-BE49-F238E27FC236}">
                  <a16:creationId xmlns:a16="http://schemas.microsoft.com/office/drawing/2014/main" id="{821654F1-3612-476B-A973-8BEE683245CC}"/>
                </a:ext>
              </a:extLst>
            </p:cNvPr>
            <p:cNvSpPr txBox="1"/>
            <p:nvPr/>
          </p:nvSpPr>
          <p:spPr>
            <a:xfrm>
              <a:off x="5120413" y="4176631"/>
              <a:ext cx="4331217" cy="461665"/>
            </a:xfrm>
            <a:prstGeom prst="rect">
              <a:avLst/>
            </a:prstGeom>
            <a:noFill/>
          </p:spPr>
          <p:txBody>
            <a:bodyPr wrap="square" rtlCol="0">
              <a:spAutoFit/>
            </a:bodyPr>
            <a:lstStyle/>
            <a:p>
              <a:pPr algn="ctr"/>
              <a:r>
                <a:rPr lang="nl-NL" sz="2400">
                  <a:latin typeface="+mj-lt"/>
                  <a:ea typeface="Calibri" panose="020F0502020204030204" pitchFamily="34" charset="0"/>
                </a:rPr>
                <a:t>Thông điệp nào</a:t>
              </a:r>
              <a:r>
                <a:rPr lang="en-US" sz="2400">
                  <a:latin typeface="+mj-lt"/>
                  <a:ea typeface="Calibri" panose="020F0502020204030204" pitchFamily="34" charset="0"/>
                </a:rPr>
                <a:t>?</a:t>
              </a:r>
              <a:r>
                <a:rPr lang="en-US" altLang="ko-KR" sz="2400">
                  <a:latin typeface="+mj-lt"/>
                  <a:ea typeface="Calibri" panose="020F0502020204030204" pitchFamily="34" charset="0"/>
                </a:rPr>
                <a:t> </a:t>
              </a:r>
              <a:endParaRPr lang="ko-KR" altLang="en-US" sz="2400" dirty="0">
                <a:latin typeface="+mj-lt"/>
              </a:endParaRPr>
            </a:p>
          </p:txBody>
        </p:sp>
        <p:sp>
          <p:nvSpPr>
            <p:cNvPr id="28" name="TextBox 27">
              <a:extLst>
                <a:ext uri="{FF2B5EF4-FFF2-40B4-BE49-F238E27FC236}">
                  <a16:creationId xmlns:a16="http://schemas.microsoft.com/office/drawing/2014/main" id="{8EBDD751-C5D8-4C1F-9F13-448F56F8C18A}"/>
                </a:ext>
              </a:extLst>
            </p:cNvPr>
            <p:cNvSpPr txBox="1"/>
            <p:nvPr/>
          </p:nvSpPr>
          <p:spPr>
            <a:xfrm>
              <a:off x="5053132" y="4232575"/>
              <a:ext cx="470000" cy="400110"/>
            </a:xfrm>
            <a:prstGeom prst="rect">
              <a:avLst/>
            </a:prstGeom>
            <a:noFill/>
          </p:spPr>
          <p:txBody>
            <a:bodyPr wrap="none" rtlCol="0">
              <a:spAutoFit/>
            </a:bodyPr>
            <a:lstStyle/>
            <a:p>
              <a:pPr algn="r"/>
              <a:r>
                <a:rPr lang="en-US" altLang="ko-KR" sz="2000" b="1">
                  <a:solidFill>
                    <a:schemeClr val="bg1"/>
                  </a:solidFill>
                  <a:cs typeface="Arial" pitchFamily="34" charset="0"/>
                </a:rPr>
                <a:t>02</a:t>
              </a:r>
              <a:endParaRPr lang="ko-KR" altLang="en-US" sz="2000" b="1" dirty="0">
                <a:solidFill>
                  <a:schemeClr val="bg1"/>
                </a:solidFill>
                <a:cs typeface="Arial" pitchFamily="34" charset="0"/>
              </a:endParaRPr>
            </a:p>
          </p:txBody>
        </p:sp>
      </p:grpSp>
      <p:grpSp>
        <p:nvGrpSpPr>
          <p:cNvPr id="31" name="Group 1">
            <a:extLst>
              <a:ext uri="{FF2B5EF4-FFF2-40B4-BE49-F238E27FC236}">
                <a16:creationId xmlns:a16="http://schemas.microsoft.com/office/drawing/2014/main" id="{94769B22-07F6-41DF-AC21-D65AC81BFD94}"/>
              </a:ext>
            </a:extLst>
          </p:cNvPr>
          <p:cNvGrpSpPr/>
          <p:nvPr/>
        </p:nvGrpSpPr>
        <p:grpSpPr>
          <a:xfrm>
            <a:off x="1217959" y="4083780"/>
            <a:ext cx="1094864" cy="1109379"/>
            <a:chOff x="679011" y="3296486"/>
            <a:chExt cx="4174507" cy="3022832"/>
          </a:xfrm>
          <a:solidFill>
            <a:schemeClr val="accent1"/>
          </a:solidFill>
        </p:grpSpPr>
        <p:sp>
          <p:nvSpPr>
            <p:cNvPr id="32" name="Isosceles Triangle 2">
              <a:extLst>
                <a:ext uri="{FF2B5EF4-FFF2-40B4-BE49-F238E27FC236}">
                  <a16:creationId xmlns:a16="http://schemas.microsoft.com/office/drawing/2014/main" id="{59632405-1C7B-4B46-9ED0-9920811549A3}"/>
                </a:ext>
              </a:extLst>
            </p:cNvPr>
            <p:cNvSpPr/>
            <p:nvPr/>
          </p:nvSpPr>
          <p:spPr>
            <a:xfrm rot="5084254">
              <a:off x="3497992" y="3808895"/>
              <a:ext cx="1867935" cy="84311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4">
              <a:extLst>
                <a:ext uri="{FF2B5EF4-FFF2-40B4-BE49-F238E27FC236}">
                  <a16:creationId xmlns:a16="http://schemas.microsoft.com/office/drawing/2014/main" id="{58BCC316-DAAF-4CA4-BC1D-9078060C8116}"/>
                </a:ext>
              </a:extLst>
            </p:cNvPr>
            <p:cNvSpPr/>
            <p:nvPr/>
          </p:nvSpPr>
          <p:spPr>
            <a:xfrm>
              <a:off x="679011" y="3975361"/>
              <a:ext cx="3439158" cy="2343957"/>
            </a:xfrm>
            <a:custGeom>
              <a:avLst/>
              <a:gdLst>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44419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3596" h="4354716">
                  <a:moveTo>
                    <a:pt x="6889687" y="0"/>
                  </a:moveTo>
                  <a:cubicBezTo>
                    <a:pt x="5329473" y="265568"/>
                    <a:pt x="4131397" y="757474"/>
                    <a:pt x="3440316" y="1041148"/>
                  </a:cubicBezTo>
                  <a:cubicBezTo>
                    <a:pt x="1620570" y="1831817"/>
                    <a:pt x="552261" y="3165694"/>
                    <a:pt x="0" y="4354716"/>
                  </a:cubicBezTo>
                  <a:cubicBezTo>
                    <a:pt x="989846" y="3156642"/>
                    <a:pt x="1852941" y="2637576"/>
                    <a:pt x="2752253" y="2254313"/>
                  </a:cubicBezTo>
                  <a:cubicBezTo>
                    <a:pt x="4074059" y="1629624"/>
                    <a:pt x="5468292" y="1403287"/>
                    <a:pt x="7043596" y="1240325"/>
                  </a:cubicBezTo>
                  <a:lnTo>
                    <a:pt x="688968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
            <a:extLst>
              <a:ext uri="{FF2B5EF4-FFF2-40B4-BE49-F238E27FC236}">
                <a16:creationId xmlns:a16="http://schemas.microsoft.com/office/drawing/2014/main" id="{BDEDD0C1-1EF1-4E95-97C4-7A296C145186}"/>
              </a:ext>
            </a:extLst>
          </p:cNvPr>
          <p:cNvGrpSpPr/>
          <p:nvPr/>
        </p:nvGrpSpPr>
        <p:grpSpPr>
          <a:xfrm>
            <a:off x="2989353" y="2913692"/>
            <a:ext cx="1094864" cy="1109379"/>
            <a:chOff x="679011" y="3296486"/>
            <a:chExt cx="4174507" cy="3022832"/>
          </a:xfrm>
          <a:solidFill>
            <a:schemeClr val="accent2"/>
          </a:solidFill>
        </p:grpSpPr>
        <p:sp>
          <p:nvSpPr>
            <p:cNvPr id="35" name="Isosceles Triangle 2">
              <a:extLst>
                <a:ext uri="{FF2B5EF4-FFF2-40B4-BE49-F238E27FC236}">
                  <a16:creationId xmlns:a16="http://schemas.microsoft.com/office/drawing/2014/main" id="{B8952080-16FD-4BFC-BF50-680A5D1DA423}"/>
                </a:ext>
              </a:extLst>
            </p:cNvPr>
            <p:cNvSpPr/>
            <p:nvPr/>
          </p:nvSpPr>
          <p:spPr>
            <a:xfrm rot="5084254">
              <a:off x="3497992" y="3808895"/>
              <a:ext cx="1867935" cy="84311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4">
              <a:extLst>
                <a:ext uri="{FF2B5EF4-FFF2-40B4-BE49-F238E27FC236}">
                  <a16:creationId xmlns:a16="http://schemas.microsoft.com/office/drawing/2014/main" id="{A8163C92-EC7B-45FE-8EF4-9488BD109C7E}"/>
                </a:ext>
              </a:extLst>
            </p:cNvPr>
            <p:cNvSpPr/>
            <p:nvPr/>
          </p:nvSpPr>
          <p:spPr>
            <a:xfrm>
              <a:off x="679011" y="3975361"/>
              <a:ext cx="3439158" cy="2343957"/>
            </a:xfrm>
            <a:custGeom>
              <a:avLst/>
              <a:gdLst>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44419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3596" h="4354716">
                  <a:moveTo>
                    <a:pt x="6889687" y="0"/>
                  </a:moveTo>
                  <a:cubicBezTo>
                    <a:pt x="5329473" y="265568"/>
                    <a:pt x="4131397" y="757474"/>
                    <a:pt x="3440316" y="1041148"/>
                  </a:cubicBezTo>
                  <a:cubicBezTo>
                    <a:pt x="1620570" y="1831817"/>
                    <a:pt x="552261" y="3165694"/>
                    <a:pt x="0" y="4354716"/>
                  </a:cubicBezTo>
                  <a:cubicBezTo>
                    <a:pt x="989846" y="3156642"/>
                    <a:pt x="1852941" y="2637576"/>
                    <a:pt x="2752253" y="2254313"/>
                  </a:cubicBezTo>
                  <a:cubicBezTo>
                    <a:pt x="4074059" y="1629624"/>
                    <a:pt x="5468292" y="1403287"/>
                    <a:pt x="7043596" y="1240325"/>
                  </a:cubicBezTo>
                  <a:lnTo>
                    <a:pt x="688968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
            <a:extLst>
              <a:ext uri="{FF2B5EF4-FFF2-40B4-BE49-F238E27FC236}">
                <a16:creationId xmlns:a16="http://schemas.microsoft.com/office/drawing/2014/main" id="{278A536A-098C-4E72-907E-DE0D96A94421}"/>
              </a:ext>
            </a:extLst>
          </p:cNvPr>
          <p:cNvGrpSpPr/>
          <p:nvPr/>
        </p:nvGrpSpPr>
        <p:grpSpPr>
          <a:xfrm>
            <a:off x="4760747" y="1743605"/>
            <a:ext cx="1094864" cy="1109379"/>
            <a:chOff x="679011" y="3296486"/>
            <a:chExt cx="4174507" cy="3022832"/>
          </a:xfrm>
          <a:solidFill>
            <a:schemeClr val="accent3"/>
          </a:solidFill>
        </p:grpSpPr>
        <p:sp>
          <p:nvSpPr>
            <p:cNvPr id="38" name="Isosceles Triangle 2">
              <a:extLst>
                <a:ext uri="{FF2B5EF4-FFF2-40B4-BE49-F238E27FC236}">
                  <a16:creationId xmlns:a16="http://schemas.microsoft.com/office/drawing/2014/main" id="{DF644937-6FCB-4A83-AB94-2FDC42D7D5AB}"/>
                </a:ext>
              </a:extLst>
            </p:cNvPr>
            <p:cNvSpPr/>
            <p:nvPr/>
          </p:nvSpPr>
          <p:spPr>
            <a:xfrm rot="5084254">
              <a:off x="3497992" y="3808895"/>
              <a:ext cx="1867935" cy="84311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4">
              <a:extLst>
                <a:ext uri="{FF2B5EF4-FFF2-40B4-BE49-F238E27FC236}">
                  <a16:creationId xmlns:a16="http://schemas.microsoft.com/office/drawing/2014/main" id="{576D0BD4-665C-4BE3-A0AD-3C2661EC75C5}"/>
                </a:ext>
              </a:extLst>
            </p:cNvPr>
            <p:cNvSpPr/>
            <p:nvPr/>
          </p:nvSpPr>
          <p:spPr>
            <a:xfrm>
              <a:off x="679011" y="3975361"/>
              <a:ext cx="3439158" cy="2343957"/>
            </a:xfrm>
            <a:custGeom>
              <a:avLst/>
              <a:gdLst>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80633 w 7106970"/>
                <a:gd name="connsiteY0" fmla="*/ 0 h 4390930"/>
                <a:gd name="connsiteX1" fmla="*/ 3476530 w 7106970"/>
                <a:gd name="connsiteY1" fmla="*/ 1041148 h 4390930"/>
                <a:gd name="connsiteX2" fmla="*/ 0 w 7106970"/>
                <a:gd name="connsiteY2" fmla="*/ 4390930 h 4390930"/>
                <a:gd name="connsiteX3" fmla="*/ 2788467 w 7106970"/>
                <a:gd name="connsiteY3" fmla="*/ 2254313 h 4390930"/>
                <a:gd name="connsiteX4" fmla="*/ 7106970 w 7106970"/>
                <a:gd name="connsiteY4" fmla="*/ 1249378 h 4390930"/>
                <a:gd name="connsiteX5" fmla="*/ 6880633 w 7106970"/>
                <a:gd name="connsiteY5" fmla="*/ 0 h 4390930"/>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70756"/>
                <a:gd name="connsiteY0" fmla="*/ 0 h 4354716"/>
                <a:gd name="connsiteX1" fmla="*/ 3440316 w 7070756"/>
                <a:gd name="connsiteY1" fmla="*/ 1041148 h 4354716"/>
                <a:gd name="connsiteX2" fmla="*/ 0 w 7070756"/>
                <a:gd name="connsiteY2" fmla="*/ 4354716 h 4354716"/>
                <a:gd name="connsiteX3" fmla="*/ 2752253 w 7070756"/>
                <a:gd name="connsiteY3" fmla="*/ 2254313 h 4354716"/>
                <a:gd name="connsiteX4" fmla="*/ 7070756 w 7070756"/>
                <a:gd name="connsiteY4" fmla="*/ 1249378 h 4354716"/>
                <a:gd name="connsiteX5" fmla="*/ 6844419 w 7070756"/>
                <a:gd name="connsiteY5" fmla="*/ 0 h 4354716"/>
                <a:gd name="connsiteX0" fmla="*/ 6844419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44419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 name="connsiteX0" fmla="*/ 6889687 w 7043596"/>
                <a:gd name="connsiteY0" fmla="*/ 0 h 4354716"/>
                <a:gd name="connsiteX1" fmla="*/ 3440316 w 7043596"/>
                <a:gd name="connsiteY1" fmla="*/ 1041148 h 4354716"/>
                <a:gd name="connsiteX2" fmla="*/ 0 w 7043596"/>
                <a:gd name="connsiteY2" fmla="*/ 4354716 h 4354716"/>
                <a:gd name="connsiteX3" fmla="*/ 2752253 w 7043596"/>
                <a:gd name="connsiteY3" fmla="*/ 2254313 h 4354716"/>
                <a:gd name="connsiteX4" fmla="*/ 7043596 w 7043596"/>
                <a:gd name="connsiteY4" fmla="*/ 1240325 h 4354716"/>
                <a:gd name="connsiteX5" fmla="*/ 6889687 w 7043596"/>
                <a:gd name="connsiteY5" fmla="*/ 0 h 435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3596" h="4354716">
                  <a:moveTo>
                    <a:pt x="6889687" y="0"/>
                  </a:moveTo>
                  <a:cubicBezTo>
                    <a:pt x="5329473" y="265568"/>
                    <a:pt x="4131397" y="757474"/>
                    <a:pt x="3440316" y="1041148"/>
                  </a:cubicBezTo>
                  <a:cubicBezTo>
                    <a:pt x="1620570" y="1831817"/>
                    <a:pt x="552261" y="3165694"/>
                    <a:pt x="0" y="4354716"/>
                  </a:cubicBezTo>
                  <a:cubicBezTo>
                    <a:pt x="989846" y="3156642"/>
                    <a:pt x="1852941" y="2637576"/>
                    <a:pt x="2752253" y="2254313"/>
                  </a:cubicBezTo>
                  <a:cubicBezTo>
                    <a:pt x="4074059" y="1629624"/>
                    <a:pt x="5468292" y="1403287"/>
                    <a:pt x="7043596" y="1240325"/>
                  </a:cubicBezTo>
                  <a:lnTo>
                    <a:pt x="688968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그룹 2">
            <a:extLst>
              <a:ext uri="{FF2B5EF4-FFF2-40B4-BE49-F238E27FC236}">
                <a16:creationId xmlns:a16="http://schemas.microsoft.com/office/drawing/2014/main" id="{8D054680-51AB-E7D4-85EF-8B584C03A62D}"/>
              </a:ext>
            </a:extLst>
          </p:cNvPr>
          <p:cNvGrpSpPr/>
          <p:nvPr/>
        </p:nvGrpSpPr>
        <p:grpSpPr>
          <a:xfrm>
            <a:off x="7982897" y="5090975"/>
            <a:ext cx="4127125" cy="1296489"/>
            <a:chOff x="2477713" y="1601571"/>
            <a:chExt cx="5800726" cy="902054"/>
          </a:xfrm>
        </p:grpSpPr>
        <p:sp>
          <p:nvSpPr>
            <p:cNvPr id="41" name="Rectangle 18">
              <a:extLst>
                <a:ext uri="{FF2B5EF4-FFF2-40B4-BE49-F238E27FC236}">
                  <a16:creationId xmlns:a16="http://schemas.microsoft.com/office/drawing/2014/main" id="{E293F2BE-BDAA-E0D3-8D7C-556BF320EFA2}"/>
                </a:ext>
              </a:extLst>
            </p:cNvPr>
            <p:cNvSpPr/>
            <p:nvPr/>
          </p:nvSpPr>
          <p:spPr>
            <a:xfrm>
              <a:off x="2477713" y="1601571"/>
              <a:ext cx="5800726" cy="902054"/>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3" name="TextBox 42">
              <a:extLst>
                <a:ext uri="{FF2B5EF4-FFF2-40B4-BE49-F238E27FC236}">
                  <a16:creationId xmlns:a16="http://schemas.microsoft.com/office/drawing/2014/main" id="{1B0566AF-2E15-DAEC-D8B2-F1BE95C990EF}"/>
                </a:ext>
              </a:extLst>
            </p:cNvPr>
            <p:cNvSpPr txBox="1"/>
            <p:nvPr/>
          </p:nvSpPr>
          <p:spPr>
            <a:xfrm>
              <a:off x="2662116" y="1655904"/>
              <a:ext cx="5169721" cy="706665"/>
            </a:xfrm>
            <a:prstGeom prst="rect">
              <a:avLst/>
            </a:prstGeom>
            <a:noFill/>
          </p:spPr>
          <p:txBody>
            <a:bodyPr wrap="square" rtlCol="0">
              <a:spAutoFit/>
            </a:bodyPr>
            <a:lstStyle/>
            <a:p>
              <a:pPr algn="just"/>
              <a:r>
                <a:rPr lang="nl-NL" sz="2000" b="1" i="1">
                  <a:solidFill>
                    <a:srgbClr val="006600"/>
                  </a:solidFill>
                  <a:latin typeface="+mj-lt"/>
                  <a:cs typeface="Arial" pitchFamily="34" charset="0"/>
                </a:rPr>
                <a:t>Xác định nguồn lực cho TTTĐHV</a:t>
              </a:r>
            </a:p>
            <a:p>
              <a:pPr algn="just"/>
              <a:r>
                <a:rPr lang="nl-NL" altLang="ko-KR" sz="2000" b="1" i="1">
                  <a:solidFill>
                    <a:srgbClr val="006600"/>
                  </a:solidFill>
                  <a:latin typeface="+mj-lt"/>
                  <a:cs typeface="Arial" pitchFamily="34" charset="0"/>
                </a:rPr>
                <a:t>(Nhân lực, vật lực, tài lực)</a:t>
              </a:r>
              <a:endParaRPr lang="ko-KR" altLang="en-US" sz="2000" b="1" i="1" dirty="0">
                <a:solidFill>
                  <a:srgbClr val="006600"/>
                </a:solidFill>
                <a:latin typeface="+mj-lt"/>
                <a:cs typeface="Arial" pitchFamily="34" charset="0"/>
              </a:endParaRPr>
            </a:p>
          </p:txBody>
        </p:sp>
      </p:grpSp>
      <p:sp>
        <p:nvSpPr>
          <p:cNvPr id="45" name="Arrow: Down 44">
            <a:extLst>
              <a:ext uri="{FF2B5EF4-FFF2-40B4-BE49-F238E27FC236}">
                <a16:creationId xmlns:a16="http://schemas.microsoft.com/office/drawing/2014/main" id="{0ADDED00-E4A0-34FE-E98A-0EC2BD8A0508}"/>
              </a:ext>
            </a:extLst>
          </p:cNvPr>
          <p:cNvSpPr/>
          <p:nvPr/>
        </p:nvSpPr>
        <p:spPr>
          <a:xfrm>
            <a:off x="10149060" y="3317386"/>
            <a:ext cx="972152" cy="1296489"/>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9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b="1" i="1">
                <a:solidFill>
                  <a:srgbClr val="006600"/>
                </a:solidFill>
              </a:rPr>
              <a:t>Tóm tắt kết quả phân tích tình hình</a:t>
            </a:r>
            <a:endParaRPr lang="en-US" sz="4000" b="1" i="1" dirty="0">
              <a:solidFill>
                <a:srgbClr val="006600"/>
              </a:solidFill>
            </a:endParaRPr>
          </a:p>
        </p:txBody>
      </p:sp>
      <p:sp>
        <p:nvSpPr>
          <p:cNvPr id="62" name="Rectangle 30">
            <a:extLst>
              <a:ext uri="{FF2B5EF4-FFF2-40B4-BE49-F238E27FC236}">
                <a16:creationId xmlns:a16="http://schemas.microsoft.com/office/drawing/2014/main" id="{77659F6A-94CD-4DAA-80C0-F94B08236933}"/>
              </a:ext>
            </a:extLst>
          </p:cNvPr>
          <p:cNvSpPr/>
          <p:nvPr/>
        </p:nvSpPr>
        <p:spPr>
          <a:xfrm>
            <a:off x="848108" y="4736091"/>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Oval 21">
            <a:extLst>
              <a:ext uri="{FF2B5EF4-FFF2-40B4-BE49-F238E27FC236}">
                <a16:creationId xmlns:a16="http://schemas.microsoft.com/office/drawing/2014/main" id="{31F408D8-87B2-492A-88A1-D1FE9D118278}"/>
              </a:ext>
            </a:extLst>
          </p:cNvPr>
          <p:cNvSpPr>
            <a:spLocks noChangeAspect="1"/>
          </p:cNvSpPr>
          <p:nvPr/>
        </p:nvSpPr>
        <p:spPr>
          <a:xfrm>
            <a:off x="9343899" y="4706348"/>
            <a:ext cx="328372" cy="3311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4" name="Table 3">
            <a:extLst>
              <a:ext uri="{FF2B5EF4-FFF2-40B4-BE49-F238E27FC236}">
                <a16:creationId xmlns:a16="http://schemas.microsoft.com/office/drawing/2014/main" id="{A28A60E7-F6A6-6A36-D451-2E410096AAE5}"/>
              </a:ext>
            </a:extLst>
          </p:cNvPr>
          <p:cNvGraphicFramePr>
            <a:graphicFrameLocks noGrp="1"/>
          </p:cNvGraphicFramePr>
          <p:nvPr>
            <p:extLst>
              <p:ext uri="{D42A27DB-BD31-4B8C-83A1-F6EECF244321}">
                <p14:modId xmlns:p14="http://schemas.microsoft.com/office/powerpoint/2010/main" val="798953515"/>
              </p:ext>
            </p:extLst>
          </p:nvPr>
        </p:nvGraphicFramePr>
        <p:xfrm>
          <a:off x="508534" y="1174283"/>
          <a:ext cx="11174931" cy="5524900"/>
        </p:xfrm>
        <a:graphic>
          <a:graphicData uri="http://schemas.openxmlformats.org/drawingml/2006/table">
            <a:tbl>
              <a:tblPr firstRow="1" firstCol="1" bandRow="1">
                <a:tableStyleId>{5C22544A-7EE6-4342-B048-85BDC9FD1C3A}</a:tableStyleId>
              </a:tblPr>
              <a:tblGrid>
                <a:gridCol w="1861316">
                  <a:extLst>
                    <a:ext uri="{9D8B030D-6E8A-4147-A177-3AD203B41FA5}">
                      <a16:colId xmlns:a16="http://schemas.microsoft.com/office/drawing/2014/main" val="1118978400"/>
                    </a:ext>
                  </a:extLst>
                </a:gridCol>
                <a:gridCol w="1861316">
                  <a:extLst>
                    <a:ext uri="{9D8B030D-6E8A-4147-A177-3AD203B41FA5}">
                      <a16:colId xmlns:a16="http://schemas.microsoft.com/office/drawing/2014/main" val="91790732"/>
                    </a:ext>
                  </a:extLst>
                </a:gridCol>
                <a:gridCol w="1861316">
                  <a:extLst>
                    <a:ext uri="{9D8B030D-6E8A-4147-A177-3AD203B41FA5}">
                      <a16:colId xmlns:a16="http://schemas.microsoft.com/office/drawing/2014/main" val="3137361322"/>
                    </a:ext>
                  </a:extLst>
                </a:gridCol>
                <a:gridCol w="1863661">
                  <a:extLst>
                    <a:ext uri="{9D8B030D-6E8A-4147-A177-3AD203B41FA5}">
                      <a16:colId xmlns:a16="http://schemas.microsoft.com/office/drawing/2014/main" val="732987384"/>
                    </a:ext>
                  </a:extLst>
                </a:gridCol>
                <a:gridCol w="1863661">
                  <a:extLst>
                    <a:ext uri="{9D8B030D-6E8A-4147-A177-3AD203B41FA5}">
                      <a16:colId xmlns:a16="http://schemas.microsoft.com/office/drawing/2014/main" val="3107104692"/>
                    </a:ext>
                  </a:extLst>
                </a:gridCol>
                <a:gridCol w="1863661">
                  <a:extLst>
                    <a:ext uri="{9D8B030D-6E8A-4147-A177-3AD203B41FA5}">
                      <a16:colId xmlns:a16="http://schemas.microsoft.com/office/drawing/2014/main" val="619432258"/>
                    </a:ext>
                  </a:extLst>
                </a:gridCol>
              </a:tblGrid>
              <a:tr h="1399364">
                <a:tc>
                  <a:txBody>
                    <a:bodyPr/>
                    <a:lstStyle/>
                    <a:p>
                      <a:pPr marL="0" marR="0" algn="ctr">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Nhóm đích</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Các hành vi cần thay đổi</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Yếu tố ảnh hưởng tới sự thay đổi</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Thông điệp cần truyền tải</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Hình thức truyền thông phù hợp</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Nguồn lực có thể tận dụng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9382881"/>
                  </a:ext>
                </a:extLst>
              </a:tr>
              <a:tr h="915666">
                <a:tc>
                  <a:txBody>
                    <a:bodyPr/>
                    <a:lstStyle/>
                    <a:p>
                      <a:pPr marL="0" marR="0" algn="l">
                        <a:lnSpc>
                          <a:spcPct val="150000"/>
                        </a:lnSpc>
                        <a:spcBef>
                          <a:spcPts val="600"/>
                        </a:spcBef>
                        <a:spcAft>
                          <a:spcPts val="600"/>
                        </a:spcAft>
                      </a:pPr>
                      <a:r>
                        <a:rPr lang="en-US" sz="1800" i="1">
                          <a:effectLst/>
                          <a:latin typeface="Arial" panose="020B0604020202020204" pitchFamily="34" charset="0"/>
                          <a:cs typeface="Arial" panose="020B0604020202020204" pitchFamily="34" charset="0"/>
                        </a:rPr>
                        <a:t>Người nghiện chích ma túy</a:t>
                      </a:r>
                      <a:endParaRPr lang="en-US" sz="1800" i="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3472958"/>
                  </a:ext>
                </a:extLst>
              </a:tr>
              <a:tr h="1399364">
                <a:tc>
                  <a:txBody>
                    <a:bodyPr/>
                    <a:lstStyle/>
                    <a:p>
                      <a:pPr marL="0" marR="0" algn="l">
                        <a:lnSpc>
                          <a:spcPct val="150000"/>
                        </a:lnSpc>
                        <a:spcBef>
                          <a:spcPts val="600"/>
                        </a:spcBef>
                        <a:spcAft>
                          <a:spcPts val="600"/>
                        </a:spcAft>
                      </a:pPr>
                      <a:r>
                        <a:rPr lang="en-US" sz="1800" i="1">
                          <a:effectLst/>
                          <a:latin typeface="Arial" panose="020B0604020202020204" pitchFamily="34" charset="0"/>
                          <a:cs typeface="Arial" panose="020B0604020202020204" pitchFamily="34" charset="0"/>
                        </a:rPr>
                        <a:t>Người thân của người nghiện chích</a:t>
                      </a:r>
                      <a:endParaRPr lang="en-US" sz="1800" i="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1010879"/>
                  </a:ext>
                </a:extLst>
              </a:tr>
              <a:tr h="915666">
                <a:tc>
                  <a:txBody>
                    <a:bodyPr/>
                    <a:lstStyle/>
                    <a:p>
                      <a:pPr marL="0" marR="0" algn="l">
                        <a:lnSpc>
                          <a:spcPct val="150000"/>
                        </a:lnSpc>
                        <a:spcBef>
                          <a:spcPts val="600"/>
                        </a:spcBef>
                        <a:spcAft>
                          <a:spcPts val="600"/>
                        </a:spcAft>
                      </a:pPr>
                      <a:r>
                        <a:rPr lang="en-US" sz="1800" i="1">
                          <a:effectLst/>
                          <a:latin typeface="Arial" panose="020B0604020202020204" pitchFamily="34" charset="0"/>
                          <a:cs typeface="Arial" panose="020B0604020202020204" pitchFamily="34" charset="0"/>
                        </a:rPr>
                        <a:t>Nhân viên tiếp cận cộng đồng</a:t>
                      </a:r>
                      <a:endParaRPr lang="en-US" sz="1800" i="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78535"/>
                  </a:ext>
                </a:extLst>
              </a:tr>
              <a:tr h="894840">
                <a:tc>
                  <a:txBody>
                    <a:bodyPr/>
                    <a:lstStyle/>
                    <a:p>
                      <a:pPr marL="0" marR="0" algn="just">
                        <a:lnSpc>
                          <a:spcPct val="150000"/>
                        </a:lnSpc>
                        <a:spcBef>
                          <a:spcPts val="600"/>
                        </a:spcBef>
                        <a:spcAft>
                          <a:spcPts val="600"/>
                        </a:spcAft>
                      </a:pPr>
                      <a:r>
                        <a:rPr lang="en-US" sz="1800" i="1">
                          <a:effectLst/>
                          <a:latin typeface="Arial" panose="020B0604020202020204" pitchFamily="34" charset="0"/>
                          <a:cs typeface="Arial" panose="020B0604020202020204" pitchFamily="34" charset="0"/>
                        </a:rPr>
                        <a:t>Nhóm khác</a:t>
                      </a:r>
                      <a:endParaRPr lang="en-US" sz="1800" i="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600"/>
                        </a:spcBef>
                        <a:spcAft>
                          <a:spcPts val="60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7611684"/>
                  </a:ext>
                </a:extLst>
              </a:tr>
            </a:tbl>
          </a:graphicData>
        </a:graphic>
      </p:graphicFrame>
    </p:spTree>
    <p:extLst>
      <p:ext uri="{BB962C8B-B14F-4D97-AF65-F5344CB8AC3E}">
        <p14:creationId xmlns:p14="http://schemas.microsoft.com/office/powerpoint/2010/main" val="59654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1"/>
          <p:cNvSpPr/>
          <p:nvPr/>
        </p:nvSpPr>
        <p:spPr>
          <a:xfrm flipH="1">
            <a:off x="8404708" y="3591269"/>
            <a:ext cx="6202984" cy="6171969"/>
          </a:xfrm>
          <a:custGeom>
            <a:avLst/>
            <a:gdLst/>
            <a:ahLst/>
            <a:cxnLst/>
            <a:rect l="l" t="t" r="r" b="b"/>
            <a:pathLst>
              <a:path w="9304476" h="9257954" extrusionOk="0">
                <a:moveTo>
                  <a:pt x="9304476" y="0"/>
                </a:moveTo>
                <a:lnTo>
                  <a:pt x="0" y="0"/>
                </a:lnTo>
                <a:lnTo>
                  <a:pt x="0" y="9257954"/>
                </a:lnTo>
                <a:lnTo>
                  <a:pt x="9304476" y="9257954"/>
                </a:lnTo>
                <a:lnTo>
                  <a:pt x="9304476" y="0"/>
                </a:lnTo>
                <a:close/>
              </a:path>
            </a:pathLst>
          </a:custGeom>
          <a:blipFill rotWithShape="1">
            <a:blip r:embed="rId3">
              <a:alphaModFix amt="55000"/>
            </a:blip>
            <a:stretch>
              <a:fillRect/>
            </a:stretch>
          </a:blipFill>
          <a:ln>
            <a:noFill/>
          </a:ln>
        </p:spPr>
      </p:sp>
      <p:sp>
        <p:nvSpPr>
          <p:cNvPr id="86" name="Google Shape;86;p11"/>
          <p:cNvSpPr/>
          <p:nvPr/>
        </p:nvSpPr>
        <p:spPr>
          <a:xfrm flipH="1">
            <a:off x="8728837" y="-2021043"/>
            <a:ext cx="6202984" cy="6171969"/>
          </a:xfrm>
          <a:custGeom>
            <a:avLst/>
            <a:gdLst/>
            <a:ahLst/>
            <a:cxnLst/>
            <a:rect l="l" t="t" r="r" b="b"/>
            <a:pathLst>
              <a:path w="9304476" h="9257954" extrusionOk="0">
                <a:moveTo>
                  <a:pt x="9304476" y="0"/>
                </a:moveTo>
                <a:lnTo>
                  <a:pt x="0" y="0"/>
                </a:lnTo>
                <a:lnTo>
                  <a:pt x="0" y="9257954"/>
                </a:lnTo>
                <a:lnTo>
                  <a:pt x="9304476" y="9257954"/>
                </a:lnTo>
                <a:lnTo>
                  <a:pt x="9304476" y="0"/>
                </a:lnTo>
                <a:close/>
              </a:path>
            </a:pathLst>
          </a:custGeom>
          <a:blipFill rotWithShape="1">
            <a:blip r:embed="rId3">
              <a:alphaModFix amt="55000"/>
            </a:blip>
            <a:stretch>
              <a:fillRect/>
            </a:stretch>
          </a:blipFill>
          <a:ln>
            <a:noFill/>
          </a:ln>
        </p:spPr>
      </p:sp>
      <p:sp>
        <p:nvSpPr>
          <p:cNvPr id="89" name="Google Shape;89;p11"/>
          <p:cNvSpPr txBox="1"/>
          <p:nvPr/>
        </p:nvSpPr>
        <p:spPr>
          <a:xfrm>
            <a:off x="974695" y="2495472"/>
            <a:ext cx="2812598" cy="1846659"/>
          </a:xfrm>
          <a:prstGeom prst="rect">
            <a:avLst/>
          </a:prstGeom>
          <a:noFill/>
          <a:ln>
            <a:noFill/>
          </a:ln>
        </p:spPr>
        <p:txBody>
          <a:bodyPr spcFirstLastPara="1" wrap="square" lIns="0" tIns="0" rIns="0" bIns="0" anchor="t" anchorCtr="0">
            <a:spAutoFit/>
          </a:bodyPr>
          <a:lstStyle/>
          <a:p>
            <a:r>
              <a:rPr lang="en-US" sz="2400" i="1">
                <a:ea typeface="Calibri" panose="020F0502020204030204" pitchFamily="34" charset="0"/>
              </a:rPr>
              <a:t>P</a:t>
            </a:r>
            <a:r>
              <a:rPr lang="en-US" sz="2400" i="1">
                <a:effectLst/>
                <a:ea typeface="Calibri" panose="020F0502020204030204" pitchFamily="34" charset="0"/>
              </a:rPr>
              <a:t>hân chia nhóm đích lớn </a:t>
            </a:r>
            <a:r>
              <a:rPr lang="en-US" sz="2400" i="1">
                <a:effectLst/>
                <a:ea typeface="Calibri" panose="020F0502020204030204" pitchFamily="34" charset="0"/>
                <a:sym typeface="Wingdings" panose="05000000000000000000" pitchFamily="2" charset="2"/>
              </a:rPr>
              <a:t> </a:t>
            </a:r>
            <a:r>
              <a:rPr lang="en-US" sz="2400" i="1">
                <a:effectLst/>
                <a:ea typeface="Calibri" panose="020F0502020204030204" pitchFamily="34" charset="0"/>
              </a:rPr>
              <a:t>các phân nhóm nhỏ hơn theo những đặc điểm chung nào đó</a:t>
            </a:r>
            <a:endParaRPr sz="2400" i="1"/>
          </a:p>
        </p:txBody>
      </p:sp>
      <p:sp>
        <p:nvSpPr>
          <p:cNvPr id="91" name="Google Shape;91;p11"/>
          <p:cNvSpPr txBox="1"/>
          <p:nvPr/>
        </p:nvSpPr>
        <p:spPr>
          <a:xfrm>
            <a:off x="1019093" y="1582340"/>
            <a:ext cx="2657757" cy="738664"/>
          </a:xfrm>
          <a:prstGeom prst="rect">
            <a:avLst/>
          </a:prstGeom>
          <a:noFill/>
          <a:ln>
            <a:noFill/>
          </a:ln>
        </p:spPr>
        <p:txBody>
          <a:bodyPr spcFirstLastPara="1" wrap="square" lIns="0" tIns="0" rIns="0" bIns="0" anchor="t" anchorCtr="0">
            <a:spAutoFit/>
          </a:bodyPr>
          <a:lstStyle/>
          <a:p>
            <a:pPr algn="just"/>
            <a:r>
              <a:rPr lang="en" sz="2400" b="1">
                <a:solidFill>
                  <a:srgbClr val="A66980"/>
                </a:solidFill>
                <a:latin typeface="+mj-lt"/>
                <a:ea typeface="Vidaloka"/>
                <a:cs typeface="Vidaloka"/>
                <a:sym typeface="Vidaloka"/>
              </a:rPr>
              <a:t>Phân tích đối tượng đích là gì?</a:t>
            </a:r>
            <a:endParaRPr sz="933">
              <a:latin typeface="+mj-lt"/>
            </a:endParaRPr>
          </a:p>
        </p:txBody>
      </p:sp>
      <p:sp>
        <p:nvSpPr>
          <p:cNvPr id="94" name="Google Shape;94;p11"/>
          <p:cNvSpPr txBox="1"/>
          <p:nvPr/>
        </p:nvSpPr>
        <p:spPr>
          <a:xfrm>
            <a:off x="7686235" y="1567787"/>
            <a:ext cx="3746316" cy="1107996"/>
          </a:xfrm>
          <a:prstGeom prst="rect">
            <a:avLst/>
          </a:prstGeom>
          <a:noFill/>
          <a:ln>
            <a:noFill/>
          </a:ln>
        </p:spPr>
        <p:txBody>
          <a:bodyPr spcFirstLastPara="1" wrap="square" lIns="0" tIns="0" rIns="0" bIns="0" anchor="t" anchorCtr="0">
            <a:spAutoFit/>
          </a:bodyPr>
          <a:lstStyle/>
          <a:p>
            <a:pPr marL="0" lvl="1" algn="just"/>
            <a:r>
              <a:rPr lang="en-US" sz="2400">
                <a:effectLst/>
                <a:latin typeface="+mj-lt"/>
                <a:ea typeface="Calibri" panose="020F0502020204030204" pitchFamily="34" charset="0"/>
              </a:rPr>
              <a:t>Nhóm đích có người đã+ chưa thực hiện hành vi khuyến cáo</a:t>
            </a:r>
            <a:endParaRPr sz="2400">
              <a:latin typeface="+mj-lt"/>
            </a:endParaRPr>
          </a:p>
        </p:txBody>
      </p:sp>
      <p:sp>
        <p:nvSpPr>
          <p:cNvPr id="95" name="Google Shape;95;p11"/>
          <p:cNvSpPr txBox="1"/>
          <p:nvPr/>
        </p:nvSpPr>
        <p:spPr>
          <a:xfrm>
            <a:off x="4605057" y="2956683"/>
            <a:ext cx="2657758" cy="738664"/>
          </a:xfrm>
          <a:prstGeom prst="rect">
            <a:avLst/>
          </a:prstGeom>
          <a:noFill/>
          <a:ln>
            <a:noFill/>
          </a:ln>
        </p:spPr>
        <p:txBody>
          <a:bodyPr spcFirstLastPara="1" wrap="square" lIns="0" tIns="0" rIns="0" bIns="0" anchor="t" anchorCtr="0">
            <a:spAutoFit/>
          </a:bodyPr>
          <a:lstStyle/>
          <a:p>
            <a:pPr algn="just"/>
            <a:r>
              <a:rPr lang="en" sz="2400" b="1">
                <a:solidFill>
                  <a:srgbClr val="A66980"/>
                </a:solidFill>
                <a:latin typeface="+mj-lt"/>
                <a:sym typeface="Vidaloka"/>
              </a:rPr>
              <a:t>Phân tích trong trường hợp nào?</a:t>
            </a:r>
            <a:endParaRPr sz="2400" b="1">
              <a:solidFill>
                <a:srgbClr val="A66980"/>
              </a:solidFill>
              <a:latin typeface="+mj-lt"/>
            </a:endParaRPr>
          </a:p>
        </p:txBody>
      </p:sp>
      <p:sp>
        <p:nvSpPr>
          <p:cNvPr id="2" name="TextBox 1">
            <a:extLst>
              <a:ext uri="{FF2B5EF4-FFF2-40B4-BE49-F238E27FC236}">
                <a16:creationId xmlns:a16="http://schemas.microsoft.com/office/drawing/2014/main" id="{B846CF8B-5530-4626-59E2-622B25A9E9BD}"/>
              </a:ext>
            </a:extLst>
          </p:cNvPr>
          <p:cNvSpPr txBox="1"/>
          <p:nvPr/>
        </p:nvSpPr>
        <p:spPr>
          <a:xfrm>
            <a:off x="2846294" y="482551"/>
            <a:ext cx="8473016" cy="707886"/>
          </a:xfrm>
          <a:prstGeom prst="rect">
            <a:avLst/>
          </a:prstGeom>
          <a:noFill/>
        </p:spPr>
        <p:txBody>
          <a:bodyPr wrap="square" rtlCol="0" anchor="ctr">
            <a:spAutoFit/>
          </a:bodyPr>
          <a:lstStyle/>
          <a:p>
            <a:pPr algn="ctr"/>
            <a:r>
              <a:rPr lang="en-US" altLang="ko-KR" sz="4000" b="1">
                <a:solidFill>
                  <a:srgbClr val="006600"/>
                </a:solidFill>
                <a:latin typeface="+mj-lt"/>
                <a:cs typeface="Arial" pitchFamily="34" charset="0"/>
              </a:rPr>
              <a:t>Bước 2: Phân tích đối tượng đích</a:t>
            </a:r>
            <a:endParaRPr lang="ko-KR" altLang="en-US" sz="4000" b="1" dirty="0">
              <a:solidFill>
                <a:srgbClr val="006600"/>
              </a:solidFill>
              <a:latin typeface="+mj-lt"/>
              <a:cs typeface="Arial" pitchFamily="34" charset="0"/>
            </a:endParaRPr>
          </a:p>
        </p:txBody>
      </p:sp>
      <p:sp>
        <p:nvSpPr>
          <p:cNvPr id="4" name="TextBox 3">
            <a:extLst>
              <a:ext uri="{FF2B5EF4-FFF2-40B4-BE49-F238E27FC236}">
                <a16:creationId xmlns:a16="http://schemas.microsoft.com/office/drawing/2014/main" id="{329528FE-F8B2-82C7-2C55-B19E1D9BBE59}"/>
              </a:ext>
            </a:extLst>
          </p:cNvPr>
          <p:cNvSpPr txBox="1"/>
          <p:nvPr/>
        </p:nvSpPr>
        <p:spPr>
          <a:xfrm>
            <a:off x="7686236" y="3352848"/>
            <a:ext cx="3890582" cy="2677656"/>
          </a:xfrm>
          <a:prstGeom prst="rect">
            <a:avLst/>
          </a:prstGeom>
          <a:noFill/>
        </p:spPr>
        <p:txBody>
          <a:bodyPr wrap="square">
            <a:spAutoFit/>
          </a:bodyPr>
          <a:lstStyle/>
          <a:p>
            <a:pPr marL="0" lvl="1" algn="just"/>
            <a:r>
              <a:rPr lang="vi-VN" sz="2400">
                <a:latin typeface="+mj-lt"/>
                <a:ea typeface="Calibri" panose="020F0502020204030204" pitchFamily="34" charset="0"/>
              </a:rPr>
              <a:t>Nhóm đối tượng đích chưa thực hiện hành vi khuyến cáo hay thay đổi hành vi nguy cơ có các đặc điểm cá nhân đòi hỏi thông điệp, cách thức truyền thông khác nhau</a:t>
            </a:r>
          </a:p>
        </p:txBody>
      </p:sp>
      <p:sp>
        <p:nvSpPr>
          <p:cNvPr id="5" name="Left Brace 4">
            <a:extLst>
              <a:ext uri="{FF2B5EF4-FFF2-40B4-BE49-F238E27FC236}">
                <a16:creationId xmlns:a16="http://schemas.microsoft.com/office/drawing/2014/main" id="{1FB59296-6320-B64D-CD4B-FDFFFD7A63BC}"/>
              </a:ext>
            </a:extLst>
          </p:cNvPr>
          <p:cNvSpPr/>
          <p:nvPr/>
        </p:nvSpPr>
        <p:spPr>
          <a:xfrm>
            <a:off x="7218946" y="2396691"/>
            <a:ext cx="539015" cy="22523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4" grpId="0"/>
      <p:bldP spid="95"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B02FFB7-1FE1-9C1B-D033-C2FA0E85A94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420" r="15420"/>
          <a:stretch>
            <a:fillRect/>
          </a:stretch>
        </p:blipFill>
        <p:spPr>
          <a:xfrm>
            <a:off x="335281" y="1582965"/>
            <a:ext cx="3200400" cy="4627335"/>
          </a:xfrm>
        </p:spPr>
      </p:pic>
      <p:sp>
        <p:nvSpPr>
          <p:cNvPr id="18" name="Rectangle 15">
            <a:extLst>
              <a:ext uri="{FF2B5EF4-FFF2-40B4-BE49-F238E27FC236}">
                <a16:creationId xmlns:a16="http://schemas.microsoft.com/office/drawing/2014/main" id="{EEF248D7-8F92-46CA-A676-22BA83B95539}"/>
              </a:ext>
            </a:extLst>
          </p:cNvPr>
          <p:cNvSpPr/>
          <p:nvPr/>
        </p:nvSpPr>
        <p:spPr>
          <a:xfrm>
            <a:off x="3962400" y="1752301"/>
            <a:ext cx="3677445" cy="830997"/>
          </a:xfrm>
          <a:prstGeom prst="rect">
            <a:avLst/>
          </a:prstGeom>
        </p:spPr>
        <p:txBody>
          <a:bodyPr wrap="square" lIns="72000" rIns="72000">
            <a:spAutoFit/>
          </a:bodyPr>
          <a:lstStyle/>
          <a:p>
            <a:r>
              <a:rPr lang="en-US" sz="2400">
                <a:solidFill>
                  <a:schemeClr val="tx1">
                    <a:lumMod val="75000"/>
                    <a:lumOff val="25000"/>
                  </a:schemeClr>
                </a:solidFill>
              </a:rPr>
              <a:t>Phân nhóm đích theo các nhóm đặc điểm</a:t>
            </a:r>
            <a:endParaRPr lang="ko-KR" altLang="en-US" sz="2400" dirty="0">
              <a:solidFill>
                <a:schemeClr val="tx1">
                  <a:lumMod val="75000"/>
                  <a:lumOff val="25000"/>
                </a:schemeClr>
              </a:solidFill>
            </a:endParaRPr>
          </a:p>
        </p:txBody>
      </p:sp>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323529" y="67829"/>
            <a:ext cx="11573197" cy="995928"/>
          </a:xfrm>
        </p:spPr>
        <p:txBody>
          <a:bodyPr/>
          <a:lstStyle/>
          <a:p>
            <a:pPr>
              <a:lnSpc>
                <a:spcPct val="100000"/>
              </a:lnSpc>
              <a:spcBef>
                <a:spcPts val="0"/>
              </a:spcBef>
            </a:pPr>
            <a:r>
              <a:rPr lang="en-US" altLang="ko-KR" sz="3600" b="1">
                <a:solidFill>
                  <a:srgbClr val="006600"/>
                </a:solidFill>
              </a:rPr>
              <a:t>Bước 2: </a:t>
            </a:r>
          </a:p>
          <a:p>
            <a:pPr>
              <a:lnSpc>
                <a:spcPct val="100000"/>
              </a:lnSpc>
              <a:spcBef>
                <a:spcPts val="0"/>
              </a:spcBef>
            </a:pPr>
            <a:r>
              <a:rPr lang="en-US" altLang="ko-KR" sz="3600" b="1">
                <a:solidFill>
                  <a:srgbClr val="006600"/>
                </a:solidFill>
              </a:rPr>
              <a:t>Phân tích đối tượng đích</a:t>
            </a:r>
            <a:endParaRPr lang="ko-KR" altLang="en-US" sz="3600" b="1" dirty="0">
              <a:solidFill>
                <a:srgbClr val="006600"/>
              </a:solidFill>
            </a:endParaRPr>
          </a:p>
        </p:txBody>
      </p:sp>
      <p:sp>
        <p:nvSpPr>
          <p:cNvPr id="4" name="Rectangle 3">
            <a:extLst>
              <a:ext uri="{FF2B5EF4-FFF2-40B4-BE49-F238E27FC236}">
                <a16:creationId xmlns:a16="http://schemas.microsoft.com/office/drawing/2014/main" id="{34D9A09F-DA23-4954-81E5-B535A9E9960B}"/>
              </a:ext>
            </a:extLst>
          </p:cNvPr>
          <p:cNvSpPr/>
          <p:nvPr/>
        </p:nvSpPr>
        <p:spPr>
          <a:xfrm>
            <a:off x="242236" y="5624966"/>
            <a:ext cx="3200400" cy="58533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38">
            <a:extLst>
              <a:ext uri="{FF2B5EF4-FFF2-40B4-BE49-F238E27FC236}">
                <a16:creationId xmlns:a16="http://schemas.microsoft.com/office/drawing/2014/main" id="{E909FEEA-D080-4D62-9187-6A07FA72AE04}"/>
              </a:ext>
            </a:extLst>
          </p:cNvPr>
          <p:cNvSpPr/>
          <p:nvPr/>
        </p:nvSpPr>
        <p:spPr>
          <a:xfrm>
            <a:off x="762001" y="5717578"/>
            <a:ext cx="3200400" cy="400110"/>
          </a:xfrm>
          <a:prstGeom prst="rect">
            <a:avLst/>
          </a:prstGeom>
        </p:spPr>
        <p:txBody>
          <a:bodyPr wrap="square">
            <a:spAutoFit/>
          </a:bodyPr>
          <a:lstStyle/>
          <a:p>
            <a:pPr algn="ctr"/>
            <a:r>
              <a:rPr lang="en-US" altLang="ko-KR" sz="2000" b="1">
                <a:solidFill>
                  <a:schemeClr val="bg1"/>
                </a:solidFill>
              </a:rPr>
              <a:t>Đối tượng đích</a:t>
            </a:r>
            <a:endParaRPr lang="en-US" altLang="ko-KR" sz="2000" b="1" dirty="0">
              <a:solidFill>
                <a:schemeClr val="bg1"/>
              </a:solidFill>
            </a:endParaRPr>
          </a:p>
        </p:txBody>
      </p:sp>
      <p:sp>
        <p:nvSpPr>
          <p:cNvPr id="9" name="Rectangle 16">
            <a:extLst>
              <a:ext uri="{FF2B5EF4-FFF2-40B4-BE49-F238E27FC236}">
                <a16:creationId xmlns:a16="http://schemas.microsoft.com/office/drawing/2014/main" id="{68BB5870-483C-487C-BFDE-1C57D3493998}"/>
              </a:ext>
            </a:extLst>
          </p:cNvPr>
          <p:cNvSpPr/>
          <p:nvPr/>
        </p:nvSpPr>
        <p:spPr>
          <a:xfrm>
            <a:off x="3756896" y="3541908"/>
            <a:ext cx="4088449" cy="400110"/>
          </a:xfrm>
          <a:prstGeom prst="rect">
            <a:avLst/>
          </a:prstGeom>
        </p:spPr>
        <p:txBody>
          <a:bodyPr wrap="square">
            <a:spAutoFit/>
          </a:bodyPr>
          <a:lstStyle/>
          <a:p>
            <a:r>
              <a:rPr lang="en-US" altLang="ko-KR" sz="2000" b="1" i="1">
                <a:solidFill>
                  <a:srgbClr val="0070C0"/>
                </a:solidFill>
              </a:rPr>
              <a:t>Vấn đề khẩn cấp, nghiêm trọng</a:t>
            </a:r>
            <a:endParaRPr lang="ko-KR" altLang="en-US" sz="2000" b="1" i="1" dirty="0">
              <a:solidFill>
                <a:srgbClr val="0070C0"/>
              </a:solidFill>
            </a:endParaRPr>
          </a:p>
        </p:txBody>
      </p:sp>
      <p:sp>
        <p:nvSpPr>
          <p:cNvPr id="15" name="직사각형 22">
            <a:extLst>
              <a:ext uri="{FF2B5EF4-FFF2-40B4-BE49-F238E27FC236}">
                <a16:creationId xmlns:a16="http://schemas.microsoft.com/office/drawing/2014/main" id="{7B73BEC7-0A0D-4C1B-9461-F40043B2C073}"/>
              </a:ext>
            </a:extLst>
          </p:cNvPr>
          <p:cNvSpPr/>
          <p:nvPr/>
        </p:nvSpPr>
        <p:spPr>
          <a:xfrm>
            <a:off x="8066564" y="1502860"/>
            <a:ext cx="3748505" cy="1569660"/>
          </a:xfrm>
          <a:prstGeom prst="rect">
            <a:avLst/>
          </a:prstGeom>
        </p:spPr>
        <p:txBody>
          <a:bodyPr wrap="square">
            <a:spAutoFit/>
          </a:bodyPr>
          <a:lstStyle/>
          <a:p>
            <a:r>
              <a:rPr lang="en-US" sz="2400">
                <a:solidFill>
                  <a:schemeClr val="tx1">
                    <a:lumMod val="75000"/>
                    <a:lumOff val="25000"/>
                  </a:schemeClr>
                </a:solidFill>
              </a:rPr>
              <a:t>Tập tr</a:t>
            </a:r>
            <a:r>
              <a:rPr lang="vi-VN" sz="2400">
                <a:solidFill>
                  <a:schemeClr val="tx1">
                    <a:lumMod val="75000"/>
                    <a:lumOff val="25000"/>
                  </a:schemeClr>
                </a:solidFill>
              </a:rPr>
              <a:t>ung </a:t>
            </a:r>
            <a:r>
              <a:rPr lang="en-US" sz="2400">
                <a:solidFill>
                  <a:schemeClr val="tx1">
                    <a:lumMod val="75000"/>
                    <a:lumOff val="25000"/>
                  </a:schemeClr>
                </a:solidFill>
              </a:rPr>
              <a:t>01 </a:t>
            </a:r>
            <a:r>
              <a:rPr lang="vi-VN" sz="2400">
                <a:solidFill>
                  <a:schemeClr val="tx1">
                    <a:lumMod val="75000"/>
                    <a:lumOff val="25000"/>
                  </a:schemeClr>
                </a:solidFill>
              </a:rPr>
              <a:t>phân nhóm đích khả năng thay đổi hành vi cao qua can thiệp truyền thông.</a:t>
            </a:r>
            <a:endParaRPr lang="en-US" sz="2400">
              <a:solidFill>
                <a:schemeClr val="tx1">
                  <a:lumMod val="75000"/>
                  <a:lumOff val="25000"/>
                </a:schemeClr>
              </a:solidFill>
            </a:endParaRPr>
          </a:p>
        </p:txBody>
      </p:sp>
      <p:sp>
        <p:nvSpPr>
          <p:cNvPr id="21" name="Rectangle 15">
            <a:extLst>
              <a:ext uri="{FF2B5EF4-FFF2-40B4-BE49-F238E27FC236}">
                <a16:creationId xmlns:a16="http://schemas.microsoft.com/office/drawing/2014/main" id="{51DB1AF7-2C1F-4989-0798-F11BD64955D9}"/>
              </a:ext>
            </a:extLst>
          </p:cNvPr>
          <p:cNvSpPr/>
          <p:nvPr/>
        </p:nvSpPr>
        <p:spPr>
          <a:xfrm>
            <a:off x="3756896" y="4015497"/>
            <a:ext cx="3677445" cy="1200329"/>
          </a:xfrm>
          <a:prstGeom prst="rect">
            <a:avLst/>
          </a:prstGeom>
        </p:spPr>
        <p:txBody>
          <a:bodyPr wrap="square" lIns="72000" rIns="72000">
            <a:spAutoFit/>
          </a:bodyPr>
          <a:lstStyle/>
          <a:p>
            <a:r>
              <a:rPr lang="en-US" sz="2400">
                <a:solidFill>
                  <a:schemeClr val="tx1">
                    <a:lumMod val="75000"/>
                    <a:lumOff val="25000"/>
                  </a:schemeClr>
                </a:solidFill>
              </a:rPr>
              <a:t>T</a:t>
            </a:r>
            <a:r>
              <a:rPr lang="vi-VN" sz="2400">
                <a:solidFill>
                  <a:schemeClr val="tx1">
                    <a:lumMod val="75000"/>
                    <a:lumOff val="25000"/>
                  </a:schemeClr>
                </a:solidFill>
              </a:rPr>
              <a:t>ập trung vào nhóm đang có vấn đề và có hành vi nguy cơ</a:t>
            </a:r>
            <a:endParaRPr lang="ko-KR" altLang="en-US" sz="2400" dirty="0">
              <a:solidFill>
                <a:schemeClr val="tx1">
                  <a:lumMod val="75000"/>
                  <a:lumOff val="25000"/>
                </a:schemeClr>
              </a:solidFill>
            </a:endParaRPr>
          </a:p>
        </p:txBody>
      </p:sp>
      <p:sp>
        <p:nvSpPr>
          <p:cNvPr id="22" name="직사각형 22">
            <a:extLst>
              <a:ext uri="{FF2B5EF4-FFF2-40B4-BE49-F238E27FC236}">
                <a16:creationId xmlns:a16="http://schemas.microsoft.com/office/drawing/2014/main" id="{61CBC57A-9380-32DD-C549-493B4968D558}"/>
              </a:ext>
            </a:extLst>
          </p:cNvPr>
          <p:cNvSpPr/>
          <p:nvPr/>
        </p:nvSpPr>
        <p:spPr>
          <a:xfrm>
            <a:off x="8066564" y="4154811"/>
            <a:ext cx="3748505" cy="1200329"/>
          </a:xfrm>
          <a:prstGeom prst="rect">
            <a:avLst/>
          </a:prstGeom>
        </p:spPr>
        <p:txBody>
          <a:bodyPr wrap="square">
            <a:spAutoFit/>
          </a:bodyPr>
          <a:lstStyle/>
          <a:p>
            <a:r>
              <a:rPr lang="en-US" sz="2400">
                <a:solidFill>
                  <a:schemeClr val="tx1">
                    <a:lumMod val="75000"/>
                    <a:lumOff val="25000"/>
                  </a:schemeClr>
                </a:solidFill>
              </a:rPr>
              <a:t>Ư</a:t>
            </a:r>
            <a:r>
              <a:rPr lang="vi-VN" sz="2400">
                <a:solidFill>
                  <a:schemeClr val="tx1">
                    <a:lumMod val="75000"/>
                    <a:lumOff val="25000"/>
                  </a:schemeClr>
                </a:solidFill>
              </a:rPr>
              <a:t>u tiên những nhóm đích dễ tiếp cận, nhóm đích tiên phong thay đổi</a:t>
            </a:r>
            <a:endParaRPr lang="en-US" altLang="ko-KR" sz="2400" dirty="0">
              <a:solidFill>
                <a:schemeClr val="tx1">
                  <a:lumMod val="75000"/>
                  <a:lumOff val="25000"/>
                </a:schemeClr>
              </a:solidFill>
            </a:endParaRPr>
          </a:p>
        </p:txBody>
      </p:sp>
      <p:sp>
        <p:nvSpPr>
          <p:cNvPr id="3" name="Rectangle 16">
            <a:extLst>
              <a:ext uri="{FF2B5EF4-FFF2-40B4-BE49-F238E27FC236}">
                <a16:creationId xmlns:a16="http://schemas.microsoft.com/office/drawing/2014/main" id="{CEA28858-44F2-AEFD-DD08-3FEFBB19D639}"/>
              </a:ext>
            </a:extLst>
          </p:cNvPr>
          <p:cNvSpPr/>
          <p:nvPr/>
        </p:nvSpPr>
        <p:spPr>
          <a:xfrm>
            <a:off x="7845345" y="3530685"/>
            <a:ext cx="5159141" cy="400110"/>
          </a:xfrm>
          <a:prstGeom prst="rect">
            <a:avLst/>
          </a:prstGeom>
        </p:spPr>
        <p:txBody>
          <a:bodyPr wrap="square">
            <a:spAutoFit/>
          </a:bodyPr>
          <a:lstStyle/>
          <a:p>
            <a:r>
              <a:rPr lang="en-US" sz="2000" b="1" i="1">
                <a:solidFill>
                  <a:srgbClr val="0070C0"/>
                </a:solidFill>
              </a:rPr>
              <a:t>C</a:t>
            </a:r>
            <a:r>
              <a:rPr lang="vi-VN" sz="2000" b="1" i="1">
                <a:solidFill>
                  <a:srgbClr val="0070C0"/>
                </a:solidFill>
              </a:rPr>
              <a:t>hương trình có kế hoạch dài hạn</a:t>
            </a:r>
            <a:endParaRPr lang="ko-KR" altLang="en-US" sz="2000" b="1" i="1" dirty="0">
              <a:solidFill>
                <a:srgbClr val="0070C0"/>
              </a:solidFill>
            </a:endParaRPr>
          </a:p>
        </p:txBody>
      </p:sp>
    </p:spTree>
    <p:extLst>
      <p:ext uri="{BB962C8B-B14F-4D97-AF65-F5344CB8AC3E}">
        <p14:creationId xmlns:p14="http://schemas.microsoft.com/office/powerpoint/2010/main" val="276695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15" grpId="0"/>
      <p:bldP spid="21" grpId="0"/>
      <p:bldP spid="2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315ACF-1521-4620-8634-403EE8F47C51}"/>
              </a:ext>
            </a:extLst>
          </p:cNvPr>
          <p:cNvSpPr txBox="1"/>
          <p:nvPr/>
        </p:nvSpPr>
        <p:spPr>
          <a:xfrm>
            <a:off x="648882" y="586125"/>
            <a:ext cx="5406842" cy="1661993"/>
          </a:xfrm>
          <a:prstGeom prst="rect">
            <a:avLst/>
          </a:prstGeom>
          <a:noFill/>
        </p:spPr>
        <p:txBody>
          <a:bodyPr wrap="square" lIns="36000" tIns="0" rIns="36000" bIns="0" rtlCol="0" anchor="ctr">
            <a:spAutoFit/>
          </a:bodyPr>
          <a:lstStyle/>
          <a:p>
            <a:pPr>
              <a:lnSpc>
                <a:spcPct val="100000"/>
              </a:lnSpc>
              <a:spcBef>
                <a:spcPts val="0"/>
              </a:spcBef>
            </a:pPr>
            <a:r>
              <a:rPr lang="en-US" altLang="ko-KR" sz="3600" b="1">
                <a:solidFill>
                  <a:schemeClr val="bg1"/>
                </a:solidFill>
              </a:rPr>
              <a:t>Bước 3: </a:t>
            </a:r>
          </a:p>
          <a:p>
            <a:pPr>
              <a:lnSpc>
                <a:spcPct val="100000"/>
              </a:lnSpc>
              <a:spcBef>
                <a:spcPts val="0"/>
              </a:spcBef>
            </a:pPr>
            <a:r>
              <a:rPr lang="en-US" altLang="ko-KR" sz="3600" b="1">
                <a:solidFill>
                  <a:schemeClr val="bg1"/>
                </a:solidFill>
              </a:rPr>
              <a:t>Xây dựng giải pháp sáng tạo</a:t>
            </a:r>
            <a:endParaRPr lang="ko-KR" altLang="en-US" sz="3600" b="1" dirty="0">
              <a:solidFill>
                <a:schemeClr val="bg1"/>
              </a:solidFill>
            </a:endParaRPr>
          </a:p>
        </p:txBody>
      </p:sp>
      <p:grpSp>
        <p:nvGrpSpPr>
          <p:cNvPr id="13" name="Group 5">
            <a:extLst>
              <a:ext uri="{FF2B5EF4-FFF2-40B4-BE49-F238E27FC236}">
                <a16:creationId xmlns:a16="http://schemas.microsoft.com/office/drawing/2014/main" id="{7118F011-ECF9-4D2D-A009-A604CBF3EC95}"/>
              </a:ext>
            </a:extLst>
          </p:cNvPr>
          <p:cNvGrpSpPr/>
          <p:nvPr/>
        </p:nvGrpSpPr>
        <p:grpSpPr>
          <a:xfrm>
            <a:off x="84865" y="4431197"/>
            <a:ext cx="4090737" cy="2348512"/>
            <a:chOff x="-520477" y="4396365"/>
            <a:chExt cx="4090737" cy="2348512"/>
          </a:xfrm>
        </p:grpSpPr>
        <p:sp>
          <p:nvSpPr>
            <p:cNvPr id="14" name="Text Placeholder 12">
              <a:extLst>
                <a:ext uri="{FF2B5EF4-FFF2-40B4-BE49-F238E27FC236}">
                  <a16:creationId xmlns:a16="http://schemas.microsoft.com/office/drawing/2014/main" id="{96F5C06E-5610-4373-8863-FF7F93FB7F67}"/>
                </a:ext>
              </a:extLst>
            </p:cNvPr>
            <p:cNvSpPr txBox="1">
              <a:spLocks/>
            </p:cNvSpPr>
            <p:nvPr userDrawn="1"/>
          </p:nvSpPr>
          <p:spPr>
            <a:xfrm>
              <a:off x="2095958" y="4396365"/>
              <a:ext cx="1291677" cy="91412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7200" dirty="0">
                  <a:solidFill>
                    <a:schemeClr val="accent1">
                      <a:lumMod val="20000"/>
                      <a:lumOff val="80000"/>
                    </a:schemeClr>
                  </a:solidFill>
                </a:rPr>
                <a:t>01</a:t>
              </a:r>
            </a:p>
          </p:txBody>
        </p:sp>
        <p:sp>
          <p:nvSpPr>
            <p:cNvPr id="16" name="직사각형 11">
              <a:extLst>
                <a:ext uri="{FF2B5EF4-FFF2-40B4-BE49-F238E27FC236}">
                  <a16:creationId xmlns:a16="http://schemas.microsoft.com/office/drawing/2014/main" id="{E94D7304-A355-4304-9FA9-5C5314DB1EE1}"/>
                </a:ext>
              </a:extLst>
            </p:cNvPr>
            <p:cNvSpPr/>
            <p:nvPr userDrawn="1"/>
          </p:nvSpPr>
          <p:spPr>
            <a:xfrm>
              <a:off x="-520477" y="5544548"/>
              <a:ext cx="4090737" cy="1200329"/>
            </a:xfrm>
            <a:prstGeom prst="rect">
              <a:avLst/>
            </a:prstGeom>
          </p:spPr>
          <p:txBody>
            <a:bodyPr wrap="square">
              <a:spAutoFit/>
            </a:bodyPr>
            <a:lstStyle/>
            <a:p>
              <a:pPr algn="r"/>
              <a:r>
                <a:rPr lang="en-US" b="1">
                  <a:solidFill>
                    <a:schemeClr val="accent3"/>
                  </a:solidFill>
                </a:rPr>
                <a:t>N</a:t>
              </a:r>
              <a:r>
                <a:rPr lang="vi-VN" b="1">
                  <a:solidFill>
                    <a:schemeClr val="accent3"/>
                  </a:solidFill>
                </a:rPr>
                <a:t>hóm đích nào cần thay đổi</a:t>
              </a:r>
              <a:r>
                <a:rPr lang="en-US" b="1">
                  <a:solidFill>
                    <a:schemeClr val="accent3"/>
                  </a:solidFill>
                </a:rPr>
                <a:t>?</a:t>
              </a:r>
            </a:p>
            <a:p>
              <a:pPr algn="r"/>
              <a:r>
                <a:rPr lang="en-US" altLang="ko-KR" b="1">
                  <a:solidFill>
                    <a:schemeClr val="accent2"/>
                  </a:solidFill>
                </a:rPr>
                <a:t>Thay đổi hành vi nào?</a:t>
              </a:r>
            </a:p>
            <a:p>
              <a:pPr algn="r"/>
              <a:r>
                <a:rPr lang="en-US" altLang="ko-KR" b="1">
                  <a:solidFill>
                    <a:schemeClr val="accent3"/>
                  </a:solidFill>
                </a:rPr>
                <a:t>Thay đổi 1 hay nhiều hành vi?</a:t>
              </a:r>
              <a:endParaRPr lang="ko-KR" altLang="en-US" b="1">
                <a:solidFill>
                  <a:schemeClr val="accent3"/>
                </a:solidFill>
              </a:endParaRPr>
            </a:p>
            <a:p>
              <a:pPr algn="r"/>
              <a:endParaRPr lang="ko-KR" altLang="en-US" b="1" dirty="0">
                <a:solidFill>
                  <a:schemeClr val="accent3"/>
                </a:solidFill>
              </a:endParaRPr>
            </a:p>
          </p:txBody>
        </p:sp>
      </p:grpSp>
      <p:grpSp>
        <p:nvGrpSpPr>
          <p:cNvPr id="18" name="Group 9">
            <a:extLst>
              <a:ext uri="{FF2B5EF4-FFF2-40B4-BE49-F238E27FC236}">
                <a16:creationId xmlns:a16="http://schemas.microsoft.com/office/drawing/2014/main" id="{DF8F5A54-B36C-4CE7-B986-23E2FF6158DD}"/>
              </a:ext>
            </a:extLst>
          </p:cNvPr>
          <p:cNvGrpSpPr/>
          <p:nvPr/>
        </p:nvGrpSpPr>
        <p:grpSpPr>
          <a:xfrm>
            <a:off x="4470289" y="4431197"/>
            <a:ext cx="3460927" cy="2335491"/>
            <a:chOff x="155600" y="4396365"/>
            <a:chExt cx="3460927" cy="2335491"/>
          </a:xfrm>
        </p:grpSpPr>
        <p:sp>
          <p:nvSpPr>
            <p:cNvPr id="19" name="Text Placeholder 12">
              <a:extLst>
                <a:ext uri="{FF2B5EF4-FFF2-40B4-BE49-F238E27FC236}">
                  <a16:creationId xmlns:a16="http://schemas.microsoft.com/office/drawing/2014/main" id="{8EF7059F-5544-4133-9339-148117A08F6E}"/>
                </a:ext>
              </a:extLst>
            </p:cNvPr>
            <p:cNvSpPr txBox="1">
              <a:spLocks/>
            </p:cNvSpPr>
            <p:nvPr userDrawn="1"/>
          </p:nvSpPr>
          <p:spPr>
            <a:xfrm>
              <a:off x="2095958" y="4396365"/>
              <a:ext cx="1291677" cy="914121"/>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7200" dirty="0">
                  <a:solidFill>
                    <a:schemeClr val="accent2">
                      <a:lumMod val="20000"/>
                      <a:lumOff val="80000"/>
                    </a:schemeClr>
                  </a:solidFill>
                </a:rPr>
                <a:t>02</a:t>
              </a:r>
            </a:p>
          </p:txBody>
        </p:sp>
        <p:sp>
          <p:nvSpPr>
            <p:cNvPr id="20" name="직사각형 19">
              <a:extLst>
                <a:ext uri="{FF2B5EF4-FFF2-40B4-BE49-F238E27FC236}">
                  <a16:creationId xmlns:a16="http://schemas.microsoft.com/office/drawing/2014/main" id="{683727A4-FF25-4E1E-AA5D-D252AFDEB8DC}"/>
                </a:ext>
              </a:extLst>
            </p:cNvPr>
            <p:cNvSpPr/>
            <p:nvPr userDrawn="1"/>
          </p:nvSpPr>
          <p:spPr>
            <a:xfrm>
              <a:off x="155600" y="5531527"/>
              <a:ext cx="3460927" cy="1200329"/>
            </a:xfrm>
            <a:prstGeom prst="rect">
              <a:avLst/>
            </a:prstGeom>
          </p:spPr>
          <p:txBody>
            <a:bodyPr wrap="square">
              <a:spAutoFit/>
            </a:bodyPr>
            <a:lstStyle/>
            <a:p>
              <a:pPr algn="r"/>
              <a:r>
                <a:rPr lang="en-US" altLang="ko-KR" b="1">
                  <a:solidFill>
                    <a:schemeClr val="accent3"/>
                  </a:solidFill>
                </a:rPr>
                <a:t>Làm những gì để tạo ra sự thay đổi?</a:t>
              </a:r>
            </a:p>
            <a:p>
              <a:pPr algn="r"/>
              <a:r>
                <a:rPr lang="en-US" altLang="ko-KR" b="1">
                  <a:solidFill>
                    <a:schemeClr val="accent2"/>
                  </a:solidFill>
                </a:rPr>
                <a:t>Những rào cản là gì?</a:t>
              </a:r>
            </a:p>
            <a:p>
              <a:pPr algn="r"/>
              <a:r>
                <a:rPr lang="en-US" altLang="ko-KR" b="1">
                  <a:solidFill>
                    <a:schemeClr val="accent3"/>
                  </a:solidFill>
                </a:rPr>
                <a:t>Khắc phục như thế nào?</a:t>
              </a:r>
              <a:endParaRPr lang="ko-KR" altLang="en-US" b="1" dirty="0">
                <a:solidFill>
                  <a:schemeClr val="accent3"/>
                </a:solidFill>
              </a:endParaRPr>
            </a:p>
          </p:txBody>
        </p:sp>
      </p:grpSp>
      <p:sp>
        <p:nvSpPr>
          <p:cNvPr id="25" name="직사각형 13">
            <a:extLst>
              <a:ext uri="{FF2B5EF4-FFF2-40B4-BE49-F238E27FC236}">
                <a16:creationId xmlns:a16="http://schemas.microsoft.com/office/drawing/2014/main" id="{983A1E32-E0E0-4650-B990-4F6343FD8AAB}"/>
              </a:ext>
            </a:extLst>
          </p:cNvPr>
          <p:cNvSpPr/>
          <p:nvPr userDrawn="1"/>
        </p:nvSpPr>
        <p:spPr>
          <a:xfrm>
            <a:off x="8960809" y="5423416"/>
            <a:ext cx="2751910" cy="1200329"/>
          </a:xfrm>
          <a:prstGeom prst="rect">
            <a:avLst/>
          </a:prstGeom>
        </p:spPr>
        <p:txBody>
          <a:bodyPr wrap="square">
            <a:spAutoFit/>
          </a:bodyPr>
          <a:lstStyle/>
          <a:p>
            <a:pPr algn="r"/>
            <a:r>
              <a:rPr lang="en-US" altLang="ko-KR" sz="2400">
                <a:solidFill>
                  <a:srgbClr val="006600"/>
                </a:solidFill>
              </a:rPr>
              <a:t>Hoạt động truyền thông hiệu quả, đạt được mục tiêu</a:t>
            </a:r>
            <a:r>
              <a:rPr lang="en-US" altLang="ko-KR" sz="2400">
                <a:solidFill>
                  <a:srgbClr val="006600"/>
                </a:solidFill>
                <a:cs typeface="Arial" pitchFamily="34" charset="0"/>
              </a:rPr>
              <a:t>.</a:t>
            </a:r>
            <a:endParaRPr lang="en-US" altLang="ko-KR" sz="2400" dirty="0">
              <a:solidFill>
                <a:srgbClr val="006600"/>
              </a:solidFill>
            </a:endParaRPr>
          </a:p>
        </p:txBody>
      </p:sp>
      <p:pic>
        <p:nvPicPr>
          <p:cNvPr id="27" name="Picture Placeholder 26">
            <a:extLst>
              <a:ext uri="{FF2B5EF4-FFF2-40B4-BE49-F238E27FC236}">
                <a16:creationId xmlns:a16="http://schemas.microsoft.com/office/drawing/2014/main" id="{9CF35FDE-7307-3A8A-2A37-DFB57C1FBC8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02" r="1902"/>
          <a:stretch>
            <a:fillRect/>
          </a:stretch>
        </p:blipFill>
        <p:spPr/>
      </p:pic>
      <p:sp>
        <p:nvSpPr>
          <p:cNvPr id="28" name="Arrow: Right 27">
            <a:extLst>
              <a:ext uri="{FF2B5EF4-FFF2-40B4-BE49-F238E27FC236}">
                <a16:creationId xmlns:a16="http://schemas.microsoft.com/office/drawing/2014/main" id="{57D7B628-75CB-0B91-0E80-7226EF8F178D}"/>
              </a:ext>
            </a:extLst>
          </p:cNvPr>
          <p:cNvSpPr/>
          <p:nvPr/>
        </p:nvSpPr>
        <p:spPr>
          <a:xfrm>
            <a:off x="8123722" y="5909912"/>
            <a:ext cx="413886" cy="394635"/>
          </a:xfrm>
          <a:prstGeom prst="rightArrow">
            <a:avLst/>
          </a:prstGeom>
          <a:solidFill>
            <a:srgbClr val="82A3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nSpc>
                <a:spcPct val="100000"/>
              </a:lnSpc>
              <a:spcBef>
                <a:spcPts val="0"/>
              </a:spcBef>
            </a:pPr>
            <a:r>
              <a:rPr lang="en-US" altLang="ko-KR" sz="3600" b="1">
                <a:solidFill>
                  <a:srgbClr val="006600"/>
                </a:solidFill>
              </a:rPr>
              <a:t>Bước 3: </a:t>
            </a:r>
          </a:p>
          <a:p>
            <a:pPr>
              <a:lnSpc>
                <a:spcPct val="100000"/>
              </a:lnSpc>
              <a:spcBef>
                <a:spcPts val="0"/>
              </a:spcBef>
            </a:pPr>
            <a:r>
              <a:rPr lang="en-US" altLang="ko-KR" sz="3600" b="1">
                <a:solidFill>
                  <a:srgbClr val="006600"/>
                </a:solidFill>
              </a:rPr>
              <a:t>Xây dựng giải pháp sáng tạo</a:t>
            </a:r>
            <a:endParaRPr lang="ko-KR" altLang="en-US" sz="3600" b="1" dirty="0">
              <a:solidFill>
                <a:srgbClr val="006600"/>
              </a:solidFill>
            </a:endParaRPr>
          </a:p>
        </p:txBody>
      </p:sp>
      <p:grpSp>
        <p:nvGrpSpPr>
          <p:cNvPr id="59" name="Group 21">
            <a:extLst>
              <a:ext uri="{FF2B5EF4-FFF2-40B4-BE49-F238E27FC236}">
                <a16:creationId xmlns:a16="http://schemas.microsoft.com/office/drawing/2014/main" id="{DC972ABC-58B6-4C9F-B37C-D7AE0C07764F}"/>
              </a:ext>
            </a:extLst>
          </p:cNvPr>
          <p:cNvGrpSpPr/>
          <p:nvPr/>
        </p:nvGrpSpPr>
        <p:grpSpPr>
          <a:xfrm>
            <a:off x="890256" y="2401635"/>
            <a:ext cx="3420000" cy="707886"/>
            <a:chOff x="2551706" y="4283314"/>
            <a:chExt cx="1403938" cy="707886"/>
          </a:xfrm>
        </p:grpSpPr>
        <p:sp>
          <p:nvSpPr>
            <p:cNvPr id="60" name="TextBox 59">
              <a:extLst>
                <a:ext uri="{FF2B5EF4-FFF2-40B4-BE49-F238E27FC236}">
                  <a16:creationId xmlns:a16="http://schemas.microsoft.com/office/drawing/2014/main" id="{FBEECA17-58EC-4F2E-A66C-5063271B5B23}"/>
                </a:ext>
              </a:extLst>
            </p:cNvPr>
            <p:cNvSpPr txBox="1"/>
            <p:nvPr/>
          </p:nvSpPr>
          <p:spPr>
            <a:xfrm>
              <a:off x="2551706" y="4560313"/>
              <a:ext cx="1403938"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81FBBFAE-8432-4BD9-8D0B-D236B002CF0E}"/>
                </a:ext>
              </a:extLst>
            </p:cNvPr>
            <p:cNvSpPr txBox="1"/>
            <p:nvPr/>
          </p:nvSpPr>
          <p:spPr>
            <a:xfrm>
              <a:off x="2551706" y="4283314"/>
              <a:ext cx="1403938" cy="707886"/>
            </a:xfrm>
            <a:prstGeom prst="rect">
              <a:avLst/>
            </a:prstGeom>
            <a:noFill/>
          </p:spPr>
          <p:txBody>
            <a:bodyPr wrap="square" rtlCol="0">
              <a:spAutoFit/>
            </a:bodyPr>
            <a:lstStyle/>
            <a:p>
              <a:pPr algn="r"/>
              <a:r>
                <a:rPr lang="vi-VN" sz="2000" b="1" i="1"/>
                <a:t>Mục tiêu chung</a:t>
              </a:r>
              <a:r>
                <a:rPr lang="en-US" sz="2000" b="1" i="1"/>
                <a:t> của chương trình TTTĐHV</a:t>
              </a:r>
              <a:endParaRPr lang="ko-KR" altLang="en-US" sz="2000" b="1" i="1" dirty="0"/>
            </a:p>
          </p:txBody>
        </p:sp>
      </p:grpSp>
      <p:sp>
        <p:nvSpPr>
          <p:cNvPr id="64" name="TextBox 63">
            <a:extLst>
              <a:ext uri="{FF2B5EF4-FFF2-40B4-BE49-F238E27FC236}">
                <a16:creationId xmlns:a16="http://schemas.microsoft.com/office/drawing/2014/main" id="{BBC81BD5-85A3-469A-A616-7F7B6A74C6FD}"/>
              </a:ext>
            </a:extLst>
          </p:cNvPr>
          <p:cNvSpPr txBox="1"/>
          <p:nvPr/>
        </p:nvSpPr>
        <p:spPr>
          <a:xfrm>
            <a:off x="852854" y="4331916"/>
            <a:ext cx="3420000" cy="276999"/>
          </a:xfrm>
          <a:prstGeom prst="rect">
            <a:avLst/>
          </a:prstGeom>
          <a:noFill/>
        </p:spPr>
        <p:txBody>
          <a:bodyPr wrap="square" rtlCol="0">
            <a:spAutoFit/>
          </a:bodyPr>
          <a:lstStyle/>
          <a:p>
            <a:pPr algn="r"/>
            <a:endParaRPr lang="ko-KR" altLang="en-US" sz="1200" b="1" dirty="0">
              <a:solidFill>
                <a:schemeClr val="tx1">
                  <a:lumMod val="75000"/>
                  <a:lumOff val="25000"/>
                </a:schemeClr>
              </a:solidFill>
              <a:cs typeface="Arial" pitchFamily="34" charset="0"/>
            </a:endParaRPr>
          </a:p>
        </p:txBody>
      </p:sp>
      <p:sp>
        <p:nvSpPr>
          <p:cNvPr id="67" name="TextBox 66">
            <a:extLst>
              <a:ext uri="{FF2B5EF4-FFF2-40B4-BE49-F238E27FC236}">
                <a16:creationId xmlns:a16="http://schemas.microsoft.com/office/drawing/2014/main" id="{AB4452D2-367D-493C-95BD-67B1786FAF9E}"/>
              </a:ext>
            </a:extLst>
          </p:cNvPr>
          <p:cNvSpPr txBox="1"/>
          <p:nvPr/>
        </p:nvSpPr>
        <p:spPr>
          <a:xfrm>
            <a:off x="1038762" y="4641335"/>
            <a:ext cx="3420000" cy="707886"/>
          </a:xfrm>
          <a:prstGeom prst="rect">
            <a:avLst/>
          </a:prstGeom>
          <a:noFill/>
        </p:spPr>
        <p:txBody>
          <a:bodyPr wrap="square" rtlCol="0">
            <a:spAutoFit/>
          </a:bodyPr>
          <a:lstStyle/>
          <a:p>
            <a:pPr algn="r"/>
            <a:r>
              <a:rPr lang="vi-VN" sz="2000" b="1" i="1"/>
              <a:t>Mục tiêu truyền thông của chương trình</a:t>
            </a:r>
            <a:r>
              <a:rPr lang="en-US" sz="2000" b="1" i="1"/>
              <a:t> TTTĐHV</a:t>
            </a:r>
            <a:endParaRPr lang="ko-KR" altLang="en-US" sz="2000" b="1" i="1" dirty="0"/>
          </a:p>
        </p:txBody>
      </p:sp>
      <p:grpSp>
        <p:nvGrpSpPr>
          <p:cNvPr id="68" name="그룹 67">
            <a:extLst>
              <a:ext uri="{FF2B5EF4-FFF2-40B4-BE49-F238E27FC236}">
                <a16:creationId xmlns:a16="http://schemas.microsoft.com/office/drawing/2014/main" id="{4FC6E4AB-B728-4E88-B251-1C699B9441D1}"/>
              </a:ext>
            </a:extLst>
          </p:cNvPr>
          <p:cNvGrpSpPr/>
          <p:nvPr/>
        </p:nvGrpSpPr>
        <p:grpSpPr>
          <a:xfrm>
            <a:off x="4607268" y="2304041"/>
            <a:ext cx="2977467" cy="3310535"/>
            <a:chOff x="4733387" y="2304040"/>
            <a:chExt cx="2734502" cy="3040391"/>
          </a:xfrm>
        </p:grpSpPr>
        <p:sp>
          <p:nvSpPr>
            <p:cNvPr id="69" name="Oval 30">
              <a:extLst>
                <a:ext uri="{FF2B5EF4-FFF2-40B4-BE49-F238E27FC236}">
                  <a16:creationId xmlns:a16="http://schemas.microsoft.com/office/drawing/2014/main" id="{5345FEDF-7212-443A-9E46-9483EAEA199B}"/>
                </a:ext>
              </a:extLst>
            </p:cNvPr>
            <p:cNvSpPr/>
            <p:nvPr/>
          </p:nvSpPr>
          <p:spPr>
            <a:xfrm>
              <a:off x="4733387" y="2443864"/>
              <a:ext cx="2734502" cy="2734502"/>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0" name="Oval 31">
              <a:extLst>
                <a:ext uri="{FF2B5EF4-FFF2-40B4-BE49-F238E27FC236}">
                  <a16:creationId xmlns:a16="http://schemas.microsoft.com/office/drawing/2014/main" id="{026E5872-5E68-45B2-9E63-2FBA5878C700}"/>
                </a:ext>
              </a:extLst>
            </p:cNvPr>
            <p:cNvSpPr/>
            <p:nvPr/>
          </p:nvSpPr>
          <p:spPr>
            <a:xfrm>
              <a:off x="5948939" y="2304040"/>
              <a:ext cx="279648" cy="27964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1" name="Oval 32">
              <a:extLst>
                <a:ext uri="{FF2B5EF4-FFF2-40B4-BE49-F238E27FC236}">
                  <a16:creationId xmlns:a16="http://schemas.microsoft.com/office/drawing/2014/main" id="{AE021FF8-0B5F-465C-AAAF-AD67E6F28A52}"/>
                </a:ext>
              </a:extLst>
            </p:cNvPr>
            <p:cNvSpPr/>
            <p:nvPr/>
          </p:nvSpPr>
          <p:spPr>
            <a:xfrm>
              <a:off x="5966487" y="5064783"/>
              <a:ext cx="279648" cy="27964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2" name="Oval 33">
              <a:extLst>
                <a:ext uri="{FF2B5EF4-FFF2-40B4-BE49-F238E27FC236}">
                  <a16:creationId xmlns:a16="http://schemas.microsoft.com/office/drawing/2014/main" id="{228256B7-3214-41EA-ACF3-DDE9C16CA2A1}"/>
                </a:ext>
              </a:extLst>
            </p:cNvPr>
            <p:cNvSpPr/>
            <p:nvPr/>
          </p:nvSpPr>
          <p:spPr>
            <a:xfrm>
              <a:off x="7092436" y="4450608"/>
              <a:ext cx="279648" cy="27964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3" name="Oval 34">
              <a:extLst>
                <a:ext uri="{FF2B5EF4-FFF2-40B4-BE49-F238E27FC236}">
                  <a16:creationId xmlns:a16="http://schemas.microsoft.com/office/drawing/2014/main" id="{ED730F51-F944-44D1-A355-DDD4B3C4AA1F}"/>
                </a:ext>
              </a:extLst>
            </p:cNvPr>
            <p:cNvSpPr/>
            <p:nvPr/>
          </p:nvSpPr>
          <p:spPr>
            <a:xfrm>
              <a:off x="7092436" y="2936819"/>
              <a:ext cx="279648" cy="27964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4" name="Oval 35">
              <a:extLst>
                <a:ext uri="{FF2B5EF4-FFF2-40B4-BE49-F238E27FC236}">
                  <a16:creationId xmlns:a16="http://schemas.microsoft.com/office/drawing/2014/main" id="{C7A27347-F859-4121-8DC1-46C925CD1D41}"/>
                </a:ext>
              </a:extLst>
            </p:cNvPr>
            <p:cNvSpPr/>
            <p:nvPr/>
          </p:nvSpPr>
          <p:spPr>
            <a:xfrm>
              <a:off x="4799856" y="4450608"/>
              <a:ext cx="279648" cy="27964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5" name="Oval 36">
              <a:extLst>
                <a:ext uri="{FF2B5EF4-FFF2-40B4-BE49-F238E27FC236}">
                  <a16:creationId xmlns:a16="http://schemas.microsoft.com/office/drawing/2014/main" id="{2F897428-29C0-467D-B5A6-B9B5B493C8A0}"/>
                </a:ext>
              </a:extLst>
            </p:cNvPr>
            <p:cNvSpPr/>
            <p:nvPr/>
          </p:nvSpPr>
          <p:spPr>
            <a:xfrm>
              <a:off x="4799856" y="2936819"/>
              <a:ext cx="279648" cy="279648"/>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grpSp>
      <p:sp>
        <p:nvSpPr>
          <p:cNvPr id="167" name="자유형: 도형 166">
            <a:extLst>
              <a:ext uri="{FF2B5EF4-FFF2-40B4-BE49-F238E27FC236}">
                <a16:creationId xmlns:a16="http://schemas.microsoft.com/office/drawing/2014/main" id="{48B64121-2D80-416A-81A1-9130A19A79D1}"/>
              </a:ext>
            </a:extLst>
          </p:cNvPr>
          <p:cNvSpPr/>
          <p:nvPr/>
        </p:nvSpPr>
        <p:spPr>
          <a:xfrm rot="21505076" flipH="1">
            <a:off x="5227461" y="3009499"/>
            <a:ext cx="1747053" cy="1966406"/>
          </a:xfrm>
          <a:custGeom>
            <a:avLst/>
            <a:gdLst>
              <a:gd name="connsiteX0" fmla="*/ 673235 w 1747053"/>
              <a:gd name="connsiteY0" fmla="*/ 1838142 h 1966406"/>
              <a:gd name="connsiteX1" fmla="*/ 897129 w 1747053"/>
              <a:gd name="connsiteY1" fmla="*/ 1966404 h 1966406"/>
              <a:gd name="connsiteX2" fmla="*/ 1119966 w 1747053"/>
              <a:gd name="connsiteY2" fmla="*/ 1836313 h 1966406"/>
              <a:gd name="connsiteX3" fmla="*/ 657600 w 1747053"/>
              <a:gd name="connsiteY3" fmla="*/ 1698763 h 1966406"/>
              <a:gd name="connsiteX4" fmla="*/ 617775 w 1747053"/>
              <a:gd name="connsiteY4" fmla="*/ 1738588 h 1966406"/>
              <a:gd name="connsiteX5" fmla="*/ 617775 w 1747053"/>
              <a:gd name="connsiteY5" fmla="*/ 1756166 h 1966406"/>
              <a:gd name="connsiteX6" fmla="*/ 657600 w 1747053"/>
              <a:gd name="connsiteY6" fmla="*/ 1795991 h 1966406"/>
              <a:gd name="connsiteX7" fmla="*/ 1122368 w 1747053"/>
              <a:gd name="connsiteY7" fmla="*/ 1795991 h 1966406"/>
              <a:gd name="connsiteX8" fmla="*/ 1162194 w 1747053"/>
              <a:gd name="connsiteY8" fmla="*/ 1756165 h 1966406"/>
              <a:gd name="connsiteX9" fmla="*/ 1162194 w 1747053"/>
              <a:gd name="connsiteY9" fmla="*/ 1738588 h 1966406"/>
              <a:gd name="connsiteX10" fmla="*/ 1122369 w 1747053"/>
              <a:gd name="connsiteY10" fmla="*/ 1698763 h 1966406"/>
              <a:gd name="connsiteX11" fmla="*/ 638157 w 1747053"/>
              <a:gd name="connsiteY11" fmla="*/ 1567171 h 1966406"/>
              <a:gd name="connsiteX12" fmla="*/ 598332 w 1747053"/>
              <a:gd name="connsiteY12" fmla="*/ 1606996 h 1966406"/>
              <a:gd name="connsiteX13" fmla="*/ 598332 w 1747053"/>
              <a:gd name="connsiteY13" fmla="*/ 1624575 h 1966406"/>
              <a:gd name="connsiteX14" fmla="*/ 638157 w 1747053"/>
              <a:gd name="connsiteY14" fmla="*/ 1664400 h 1966406"/>
              <a:gd name="connsiteX15" fmla="*/ 1141813 w 1747053"/>
              <a:gd name="connsiteY15" fmla="*/ 1664400 h 1966406"/>
              <a:gd name="connsiteX16" fmla="*/ 1181636 w 1747053"/>
              <a:gd name="connsiteY16" fmla="*/ 1624575 h 1966406"/>
              <a:gd name="connsiteX17" fmla="*/ 1181637 w 1747053"/>
              <a:gd name="connsiteY17" fmla="*/ 1606996 h 1966406"/>
              <a:gd name="connsiteX18" fmla="*/ 1141813 w 1747053"/>
              <a:gd name="connsiteY18" fmla="*/ 1567171 h 1966406"/>
              <a:gd name="connsiteX19" fmla="*/ 1747053 w 1747053"/>
              <a:gd name="connsiteY19" fmla="*/ 641172 h 1966406"/>
              <a:gd name="connsiteX20" fmla="*/ 1553796 w 1747053"/>
              <a:gd name="connsiteY20" fmla="*/ 668228 h 1966406"/>
              <a:gd name="connsiteX21" fmla="*/ 1553796 w 1747053"/>
              <a:gd name="connsiteY21" fmla="*/ 749396 h 1966406"/>
              <a:gd name="connsiteX22" fmla="*/ 1747053 w 1747053"/>
              <a:gd name="connsiteY22" fmla="*/ 776452 h 1966406"/>
              <a:gd name="connsiteX23" fmla="*/ 0 w 1747053"/>
              <a:gd name="connsiteY23" fmla="*/ 641172 h 1966406"/>
              <a:gd name="connsiteX24" fmla="*/ 0 w 1747053"/>
              <a:gd name="connsiteY24" fmla="*/ 776452 h 1966406"/>
              <a:gd name="connsiteX25" fmla="*/ 193258 w 1747053"/>
              <a:gd name="connsiteY25" fmla="*/ 749396 h 1966406"/>
              <a:gd name="connsiteX26" fmla="*/ 193258 w 1747053"/>
              <a:gd name="connsiteY26" fmla="*/ 668228 h 1966406"/>
              <a:gd name="connsiteX27" fmla="*/ 886255 w 1747053"/>
              <a:gd name="connsiteY27" fmla="*/ 368721 h 1966406"/>
              <a:gd name="connsiteX28" fmla="*/ 886255 w 1747053"/>
              <a:gd name="connsiteY28" fmla="*/ 368838 h 1966406"/>
              <a:gd name="connsiteX29" fmla="*/ 887534 w 1747053"/>
              <a:gd name="connsiteY29" fmla="*/ 368740 h 1966406"/>
              <a:gd name="connsiteX30" fmla="*/ 888812 w 1747053"/>
              <a:gd name="connsiteY30" fmla="*/ 368838 h 1966406"/>
              <a:gd name="connsiteX31" fmla="*/ 888812 w 1747053"/>
              <a:gd name="connsiteY31" fmla="*/ 368720 h 1966406"/>
              <a:gd name="connsiteX32" fmla="*/ 1361503 w 1747053"/>
              <a:gd name="connsiteY32" fmla="*/ 842005 h 1966406"/>
              <a:gd name="connsiteX33" fmla="*/ 1135945 w 1747053"/>
              <a:gd name="connsiteY33" fmla="*/ 1273065 h 1966406"/>
              <a:gd name="connsiteX34" fmla="*/ 1075821 w 1747053"/>
              <a:gd name="connsiteY34" fmla="*/ 1393641 h 1966406"/>
              <a:gd name="connsiteX35" fmla="*/ 1063257 w 1747053"/>
              <a:gd name="connsiteY35" fmla="*/ 1444957 h 1966406"/>
              <a:gd name="connsiteX36" fmla="*/ 1061391 w 1747053"/>
              <a:gd name="connsiteY36" fmla="*/ 1454767 h 1966406"/>
              <a:gd name="connsiteX37" fmla="*/ 722229 w 1747053"/>
              <a:gd name="connsiteY37" fmla="*/ 1454766 h 1966406"/>
              <a:gd name="connsiteX38" fmla="*/ 720580 w 1747053"/>
              <a:gd name="connsiteY38" fmla="*/ 1446098 h 1966406"/>
              <a:gd name="connsiteX39" fmla="*/ 699246 w 1747053"/>
              <a:gd name="connsiteY39" fmla="*/ 1393641 h 1966406"/>
              <a:gd name="connsiteX40" fmla="*/ 639123 w 1747053"/>
              <a:gd name="connsiteY40" fmla="*/ 1273065 h 1966406"/>
              <a:gd name="connsiteX41" fmla="*/ 413565 w 1747053"/>
              <a:gd name="connsiteY41" fmla="*/ 842006 h 1966406"/>
              <a:gd name="connsiteX42" fmla="*/ 886255 w 1747053"/>
              <a:gd name="connsiteY42" fmla="*/ 368721 h 1966406"/>
              <a:gd name="connsiteX43" fmla="*/ 886446 w 1747053"/>
              <a:gd name="connsiteY43" fmla="*/ 251235 h 1966406"/>
              <a:gd name="connsiteX44" fmla="*/ 306862 w 1747053"/>
              <a:gd name="connsiteY44" fmla="*/ 830818 h 1966406"/>
              <a:gd name="connsiteX45" fmla="*/ 583207 w 1747053"/>
              <a:gd name="connsiteY45" fmla="*/ 1358789 h 1966406"/>
              <a:gd name="connsiteX46" fmla="*/ 611251 w 1747053"/>
              <a:gd name="connsiteY46" fmla="*/ 1476949 h 1966406"/>
              <a:gd name="connsiteX47" fmla="*/ 685420 w 1747053"/>
              <a:gd name="connsiteY47" fmla="*/ 1532421 h 1966406"/>
              <a:gd name="connsiteX48" fmla="*/ 887534 w 1747053"/>
              <a:gd name="connsiteY48" fmla="*/ 1531698 h 1966406"/>
              <a:gd name="connsiteX49" fmla="*/ 1089649 w 1747053"/>
              <a:gd name="connsiteY49" fmla="*/ 1532421 h 1966406"/>
              <a:gd name="connsiteX50" fmla="*/ 1163816 w 1747053"/>
              <a:gd name="connsiteY50" fmla="*/ 1476949 h 1966406"/>
              <a:gd name="connsiteX51" fmla="*/ 1191859 w 1747053"/>
              <a:gd name="connsiteY51" fmla="*/ 1358789 h 1966406"/>
              <a:gd name="connsiteX52" fmla="*/ 1468205 w 1747053"/>
              <a:gd name="connsiteY52" fmla="*/ 830818 h 1966406"/>
              <a:gd name="connsiteX53" fmla="*/ 888622 w 1747053"/>
              <a:gd name="connsiteY53" fmla="*/ 251235 h 1966406"/>
              <a:gd name="connsiteX54" fmla="*/ 887534 w 1747053"/>
              <a:gd name="connsiteY54" fmla="*/ 251319 h 1966406"/>
              <a:gd name="connsiteX55" fmla="*/ 1381013 w 1747053"/>
              <a:gd name="connsiteY55" fmla="*/ 133735 h 1966406"/>
              <a:gd name="connsiteX56" fmla="*/ 1277515 w 1747053"/>
              <a:gd name="connsiteY56" fmla="*/ 299169 h 1966406"/>
              <a:gd name="connsiteX57" fmla="*/ 1339693 w 1747053"/>
              <a:gd name="connsiteY57" fmla="*/ 351345 h 1966406"/>
              <a:gd name="connsiteX58" fmla="*/ 1484643 w 1747053"/>
              <a:gd name="connsiteY58" fmla="*/ 220691 h 1966406"/>
              <a:gd name="connsiteX59" fmla="*/ 356446 w 1747053"/>
              <a:gd name="connsiteY59" fmla="*/ 133735 h 1966406"/>
              <a:gd name="connsiteX60" fmla="*/ 252814 w 1747053"/>
              <a:gd name="connsiteY60" fmla="*/ 220691 h 1966406"/>
              <a:gd name="connsiteX61" fmla="*/ 397764 w 1747053"/>
              <a:gd name="connsiteY61" fmla="*/ 351345 h 1966406"/>
              <a:gd name="connsiteX62" fmla="*/ 459943 w 1747053"/>
              <a:gd name="connsiteY62" fmla="*/ 299170 h 1966406"/>
              <a:gd name="connsiteX63" fmla="*/ 819894 w 1747053"/>
              <a:gd name="connsiteY63" fmla="*/ 0 h 1966406"/>
              <a:gd name="connsiteX64" fmla="*/ 846949 w 1747053"/>
              <a:gd name="connsiteY64" fmla="*/ 193258 h 1966406"/>
              <a:gd name="connsiteX65" fmla="*/ 928117 w 1747053"/>
              <a:gd name="connsiteY65" fmla="*/ 193258 h 1966406"/>
              <a:gd name="connsiteX66" fmla="*/ 955174 w 1747053"/>
              <a:gd name="connsiteY66" fmla="*/ 0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747053" h="1966406">
                <a:moveTo>
                  <a:pt x="673235" y="1838142"/>
                </a:moveTo>
                <a:cubicBezTo>
                  <a:pt x="719548" y="1917871"/>
                  <a:pt x="804927" y="1966781"/>
                  <a:pt x="897129" y="1966404"/>
                </a:cubicBezTo>
                <a:cubicBezTo>
                  <a:pt x="989332" y="1966026"/>
                  <a:pt x="1074308" y="1916417"/>
                  <a:pt x="1119966" y="1836313"/>
                </a:cubicBezTo>
                <a:close/>
                <a:moveTo>
                  <a:pt x="657600" y="1698763"/>
                </a:moveTo>
                <a:cubicBezTo>
                  <a:pt x="635605" y="1698762"/>
                  <a:pt x="617775" y="1716593"/>
                  <a:pt x="617775" y="1738588"/>
                </a:cubicBezTo>
                <a:lnTo>
                  <a:pt x="617775" y="1756166"/>
                </a:lnTo>
                <a:cubicBezTo>
                  <a:pt x="617775" y="1778161"/>
                  <a:pt x="635605" y="1795991"/>
                  <a:pt x="657600" y="1795991"/>
                </a:cubicBezTo>
                <a:lnTo>
                  <a:pt x="1122368" y="1795991"/>
                </a:lnTo>
                <a:cubicBezTo>
                  <a:pt x="1144363" y="1795991"/>
                  <a:pt x="1162194" y="1778160"/>
                  <a:pt x="1162194" y="1756165"/>
                </a:cubicBezTo>
                <a:lnTo>
                  <a:pt x="1162194" y="1738588"/>
                </a:lnTo>
                <a:cubicBezTo>
                  <a:pt x="1162194" y="1716593"/>
                  <a:pt x="1144363" y="1698762"/>
                  <a:pt x="1122369" y="1698763"/>
                </a:cubicBezTo>
                <a:close/>
                <a:moveTo>
                  <a:pt x="638157" y="1567171"/>
                </a:moveTo>
                <a:cubicBezTo>
                  <a:pt x="616160" y="1567171"/>
                  <a:pt x="598331" y="1585001"/>
                  <a:pt x="598332" y="1606996"/>
                </a:cubicBezTo>
                <a:lnTo>
                  <a:pt x="598332" y="1624575"/>
                </a:lnTo>
                <a:cubicBezTo>
                  <a:pt x="598332" y="1646569"/>
                  <a:pt x="616161" y="1664400"/>
                  <a:pt x="638157" y="1664400"/>
                </a:cubicBezTo>
                <a:lnTo>
                  <a:pt x="1141813" y="1664400"/>
                </a:lnTo>
                <a:cubicBezTo>
                  <a:pt x="1163807" y="1664400"/>
                  <a:pt x="1181637" y="1646569"/>
                  <a:pt x="1181636" y="1624575"/>
                </a:cubicBezTo>
                <a:lnTo>
                  <a:pt x="1181637" y="1606996"/>
                </a:lnTo>
                <a:cubicBezTo>
                  <a:pt x="1181637" y="1585001"/>
                  <a:pt x="1163807" y="1567171"/>
                  <a:pt x="1141813" y="1567171"/>
                </a:cubicBezTo>
                <a:close/>
                <a:moveTo>
                  <a:pt x="1747053" y="641172"/>
                </a:moveTo>
                <a:lnTo>
                  <a:pt x="1553796" y="668228"/>
                </a:lnTo>
                <a:lnTo>
                  <a:pt x="1553796" y="749396"/>
                </a:lnTo>
                <a:lnTo>
                  <a:pt x="1747053" y="776452"/>
                </a:lnTo>
                <a:close/>
                <a:moveTo>
                  <a:pt x="0" y="641172"/>
                </a:moveTo>
                <a:lnTo>
                  <a:pt x="0" y="776452"/>
                </a:lnTo>
                <a:lnTo>
                  <a:pt x="193258" y="749396"/>
                </a:lnTo>
                <a:lnTo>
                  <a:pt x="193258" y="668228"/>
                </a:lnTo>
                <a:close/>
                <a:moveTo>
                  <a:pt x="886255" y="368721"/>
                </a:moveTo>
                <a:lnTo>
                  <a:pt x="886255" y="368838"/>
                </a:lnTo>
                <a:lnTo>
                  <a:pt x="887534" y="368740"/>
                </a:lnTo>
                <a:lnTo>
                  <a:pt x="888812" y="368838"/>
                </a:lnTo>
                <a:lnTo>
                  <a:pt x="888812" y="368720"/>
                </a:lnTo>
                <a:cubicBezTo>
                  <a:pt x="1149930" y="369027"/>
                  <a:pt x="1361503" y="580809"/>
                  <a:pt x="1361503" y="842005"/>
                </a:cubicBezTo>
                <a:cubicBezTo>
                  <a:pt x="1361503" y="1018826"/>
                  <a:pt x="1235306" y="1193338"/>
                  <a:pt x="1135945" y="1273065"/>
                </a:cubicBezTo>
                <a:cubicBezTo>
                  <a:pt x="1090640" y="1325481"/>
                  <a:pt x="1094232" y="1326554"/>
                  <a:pt x="1075821" y="1393641"/>
                </a:cubicBezTo>
                <a:cubicBezTo>
                  <a:pt x="1070308" y="1429000"/>
                  <a:pt x="1077335" y="1440437"/>
                  <a:pt x="1063257" y="1444957"/>
                </a:cubicBezTo>
                <a:lnTo>
                  <a:pt x="1061391" y="1454767"/>
                </a:lnTo>
                <a:lnTo>
                  <a:pt x="722229" y="1454766"/>
                </a:lnTo>
                <a:lnTo>
                  <a:pt x="720580" y="1446098"/>
                </a:lnTo>
                <a:cubicBezTo>
                  <a:pt x="695111" y="1443526"/>
                  <a:pt x="705657" y="1434757"/>
                  <a:pt x="699246" y="1393641"/>
                </a:cubicBezTo>
                <a:cubicBezTo>
                  <a:pt x="680835" y="1326555"/>
                  <a:pt x="684427" y="1325481"/>
                  <a:pt x="639123" y="1273065"/>
                </a:cubicBezTo>
                <a:cubicBezTo>
                  <a:pt x="539760" y="1193338"/>
                  <a:pt x="413565" y="1018826"/>
                  <a:pt x="413565" y="842006"/>
                </a:cubicBezTo>
                <a:cubicBezTo>
                  <a:pt x="413565" y="580809"/>
                  <a:pt x="625138" y="369027"/>
                  <a:pt x="886255" y="368721"/>
                </a:cubicBezTo>
                <a:close/>
                <a:moveTo>
                  <a:pt x="886446" y="251235"/>
                </a:moveTo>
                <a:cubicBezTo>
                  <a:pt x="566351" y="251235"/>
                  <a:pt x="306862" y="510723"/>
                  <a:pt x="306862" y="830818"/>
                </a:cubicBezTo>
                <a:cubicBezTo>
                  <a:pt x="306863" y="1047428"/>
                  <a:pt x="461521" y="1261208"/>
                  <a:pt x="583207" y="1358789"/>
                </a:cubicBezTo>
                <a:cubicBezTo>
                  <a:pt x="619460" y="1400555"/>
                  <a:pt x="603461" y="1422502"/>
                  <a:pt x="611251" y="1476949"/>
                </a:cubicBezTo>
                <a:cubicBezTo>
                  <a:pt x="631505" y="1518981"/>
                  <a:pt x="649621" y="1532421"/>
                  <a:pt x="685420" y="1532421"/>
                </a:cubicBezTo>
                <a:lnTo>
                  <a:pt x="887534" y="1531698"/>
                </a:lnTo>
                <a:lnTo>
                  <a:pt x="1089649" y="1532421"/>
                </a:lnTo>
                <a:cubicBezTo>
                  <a:pt x="1125447" y="1532421"/>
                  <a:pt x="1143563" y="1518981"/>
                  <a:pt x="1163816" y="1476949"/>
                </a:cubicBezTo>
                <a:cubicBezTo>
                  <a:pt x="1171606" y="1422502"/>
                  <a:pt x="1155607" y="1400555"/>
                  <a:pt x="1191859" y="1358789"/>
                </a:cubicBezTo>
                <a:cubicBezTo>
                  <a:pt x="1313546" y="1261208"/>
                  <a:pt x="1468205" y="1047428"/>
                  <a:pt x="1468205" y="830818"/>
                </a:cubicBezTo>
                <a:cubicBezTo>
                  <a:pt x="1468205" y="510723"/>
                  <a:pt x="1208716" y="251235"/>
                  <a:pt x="888622" y="251235"/>
                </a:cubicBezTo>
                <a:lnTo>
                  <a:pt x="887534" y="251319"/>
                </a:lnTo>
                <a:close/>
                <a:moveTo>
                  <a:pt x="1381013" y="133735"/>
                </a:moveTo>
                <a:lnTo>
                  <a:pt x="1277515" y="299169"/>
                </a:lnTo>
                <a:lnTo>
                  <a:pt x="1339693" y="351345"/>
                </a:lnTo>
                <a:lnTo>
                  <a:pt x="1484643" y="220691"/>
                </a:lnTo>
                <a:close/>
                <a:moveTo>
                  <a:pt x="356446" y="133735"/>
                </a:moveTo>
                <a:lnTo>
                  <a:pt x="252814" y="220691"/>
                </a:lnTo>
                <a:lnTo>
                  <a:pt x="397764" y="351345"/>
                </a:lnTo>
                <a:lnTo>
                  <a:pt x="459943" y="299170"/>
                </a:lnTo>
                <a:close/>
                <a:moveTo>
                  <a:pt x="819894" y="0"/>
                </a:moveTo>
                <a:lnTo>
                  <a:pt x="846949" y="193258"/>
                </a:lnTo>
                <a:lnTo>
                  <a:pt x="928117" y="193258"/>
                </a:lnTo>
                <a:lnTo>
                  <a:pt x="95517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nvGrpSpPr>
          <p:cNvPr id="145" name="그룹 8">
            <a:extLst>
              <a:ext uri="{FF2B5EF4-FFF2-40B4-BE49-F238E27FC236}">
                <a16:creationId xmlns:a16="http://schemas.microsoft.com/office/drawing/2014/main" id="{6A11DD72-7A7B-45BE-A01C-E180BB81FA0B}"/>
              </a:ext>
            </a:extLst>
          </p:cNvPr>
          <p:cNvGrpSpPr/>
          <p:nvPr/>
        </p:nvGrpSpPr>
        <p:grpSpPr>
          <a:xfrm rot="18948086" flipH="1">
            <a:off x="5759975" y="3459193"/>
            <a:ext cx="818298" cy="906467"/>
            <a:chOff x="1561176" y="2495176"/>
            <a:chExt cx="1063915" cy="1178548"/>
          </a:xfrm>
        </p:grpSpPr>
        <p:sp>
          <p:nvSpPr>
            <p:cNvPr id="146" name="Freeform 23">
              <a:extLst>
                <a:ext uri="{FF2B5EF4-FFF2-40B4-BE49-F238E27FC236}">
                  <a16:creationId xmlns:a16="http://schemas.microsoft.com/office/drawing/2014/main" id="{9A4B8DFF-F63C-496F-824A-07BB19E515A1}"/>
                </a:ext>
              </a:extLst>
            </p:cNvPr>
            <p:cNvSpPr/>
            <p:nvPr/>
          </p:nvSpPr>
          <p:spPr>
            <a:xfrm rot="19043010">
              <a:off x="2359636" y="3192185"/>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147" name="Freeform 24">
              <a:extLst>
                <a:ext uri="{FF2B5EF4-FFF2-40B4-BE49-F238E27FC236}">
                  <a16:creationId xmlns:a16="http://schemas.microsoft.com/office/drawing/2014/main" id="{4B044F6A-EA1D-4CDC-813B-8A8CB48C9B0B}"/>
                </a:ext>
              </a:extLst>
            </p:cNvPr>
            <p:cNvSpPr/>
            <p:nvPr/>
          </p:nvSpPr>
          <p:spPr>
            <a:xfrm rot="19043010" flipH="1">
              <a:off x="2519966" y="3044667"/>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148" name="그룹 7">
              <a:extLst>
                <a:ext uri="{FF2B5EF4-FFF2-40B4-BE49-F238E27FC236}">
                  <a16:creationId xmlns:a16="http://schemas.microsoft.com/office/drawing/2014/main" id="{0A1ABEBC-C167-44DA-879E-D6C20F8489C2}"/>
                </a:ext>
              </a:extLst>
            </p:cNvPr>
            <p:cNvGrpSpPr/>
            <p:nvPr/>
          </p:nvGrpSpPr>
          <p:grpSpPr>
            <a:xfrm rot="19020000">
              <a:off x="1561176" y="2495176"/>
              <a:ext cx="1058138" cy="791152"/>
              <a:chOff x="3323392" y="61421"/>
              <a:chExt cx="4436326" cy="3316965"/>
            </a:xfrm>
          </p:grpSpPr>
          <p:sp>
            <p:nvSpPr>
              <p:cNvPr id="149" name="자유형: 도형 3">
                <a:extLst>
                  <a:ext uri="{FF2B5EF4-FFF2-40B4-BE49-F238E27FC236}">
                    <a16:creationId xmlns:a16="http://schemas.microsoft.com/office/drawing/2014/main" id="{E9355CF2-0A23-4B5B-BB5E-BAEF65E8772C}"/>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50" name="그룹 42">
                <a:extLst>
                  <a:ext uri="{FF2B5EF4-FFF2-40B4-BE49-F238E27FC236}">
                    <a16:creationId xmlns:a16="http://schemas.microsoft.com/office/drawing/2014/main" id="{4C57EFF1-90CB-4367-B775-123BF70D53BA}"/>
                  </a:ext>
                </a:extLst>
              </p:cNvPr>
              <p:cNvGrpSpPr/>
              <p:nvPr/>
            </p:nvGrpSpPr>
            <p:grpSpPr>
              <a:xfrm>
                <a:off x="5560358" y="66818"/>
                <a:ext cx="2194998" cy="3306170"/>
                <a:chOff x="6150565" y="3254095"/>
                <a:chExt cx="979312" cy="1475068"/>
              </a:xfrm>
            </p:grpSpPr>
            <p:sp>
              <p:nvSpPr>
                <p:cNvPr id="158" name="자유형: 도형 43">
                  <a:extLst>
                    <a:ext uri="{FF2B5EF4-FFF2-40B4-BE49-F238E27FC236}">
                      <a16:creationId xmlns:a16="http://schemas.microsoft.com/office/drawing/2014/main" id="{D3CF5B9A-7023-4F72-94D7-1E0B57D0C269}"/>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9" name="자유형: 도형 44">
                  <a:extLst>
                    <a:ext uri="{FF2B5EF4-FFF2-40B4-BE49-F238E27FC236}">
                      <a16:creationId xmlns:a16="http://schemas.microsoft.com/office/drawing/2014/main" id="{508DC5A7-2673-4808-B191-AD0CD155264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0" name="자유형: 도형 45">
                  <a:extLst>
                    <a:ext uri="{FF2B5EF4-FFF2-40B4-BE49-F238E27FC236}">
                      <a16:creationId xmlns:a16="http://schemas.microsoft.com/office/drawing/2014/main" id="{1A0C70E6-B9D7-4A4A-AAF5-B21433743240}"/>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1" name="자유형: 도형 46">
                  <a:extLst>
                    <a:ext uri="{FF2B5EF4-FFF2-40B4-BE49-F238E27FC236}">
                      <a16:creationId xmlns:a16="http://schemas.microsoft.com/office/drawing/2014/main" id="{1202CF02-F46B-4FAF-8AF6-46CF25499D2A}"/>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62" name="직선 연결선 47">
                  <a:extLst>
                    <a:ext uri="{FF2B5EF4-FFF2-40B4-BE49-F238E27FC236}">
                      <a16:creationId xmlns:a16="http://schemas.microsoft.com/office/drawing/2014/main" id="{35C90B18-4DD6-4957-A079-AD10E540D0B9}"/>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1" name="자유형: 도형 95">
                <a:extLst>
                  <a:ext uri="{FF2B5EF4-FFF2-40B4-BE49-F238E27FC236}">
                    <a16:creationId xmlns:a16="http://schemas.microsoft.com/office/drawing/2014/main" id="{199C483C-DEC0-4EDA-8BF3-5588CB5A8F06}"/>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52" name="그룹 96">
                <a:extLst>
                  <a:ext uri="{FF2B5EF4-FFF2-40B4-BE49-F238E27FC236}">
                    <a16:creationId xmlns:a16="http://schemas.microsoft.com/office/drawing/2014/main" id="{234DCC77-C9C3-465B-9FD5-673DBFFFDA18}"/>
                  </a:ext>
                </a:extLst>
              </p:cNvPr>
              <p:cNvGrpSpPr/>
              <p:nvPr/>
            </p:nvGrpSpPr>
            <p:grpSpPr>
              <a:xfrm flipH="1">
                <a:off x="3326867" y="66818"/>
                <a:ext cx="2194998" cy="3306170"/>
                <a:chOff x="6150565" y="3254095"/>
                <a:chExt cx="979312" cy="1475068"/>
              </a:xfrm>
            </p:grpSpPr>
            <p:sp>
              <p:nvSpPr>
                <p:cNvPr id="153" name="자유형: 도형 97">
                  <a:extLst>
                    <a:ext uri="{FF2B5EF4-FFF2-40B4-BE49-F238E27FC236}">
                      <a16:creationId xmlns:a16="http://schemas.microsoft.com/office/drawing/2014/main" id="{5E4134E9-A03C-4DD9-B51E-07EE1AD161D5}"/>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4" name="자유형: 도형 98">
                  <a:extLst>
                    <a:ext uri="{FF2B5EF4-FFF2-40B4-BE49-F238E27FC236}">
                      <a16:creationId xmlns:a16="http://schemas.microsoft.com/office/drawing/2014/main" id="{2DDB44F1-7550-4ABF-AE9B-D0BC5DF6110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5" name="자유형: 도형 99">
                  <a:extLst>
                    <a:ext uri="{FF2B5EF4-FFF2-40B4-BE49-F238E27FC236}">
                      <a16:creationId xmlns:a16="http://schemas.microsoft.com/office/drawing/2014/main" id="{8405514E-FBFF-4966-91B9-CA47CCCDB94D}"/>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6" name="자유형: 도형 100">
                  <a:extLst>
                    <a:ext uri="{FF2B5EF4-FFF2-40B4-BE49-F238E27FC236}">
                      <a16:creationId xmlns:a16="http://schemas.microsoft.com/office/drawing/2014/main" id="{065D3C3F-8298-40D2-A245-584AE417D6A5}"/>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57" name="직선 연결선 101">
                  <a:extLst>
                    <a:ext uri="{FF2B5EF4-FFF2-40B4-BE49-F238E27FC236}">
                      <a16:creationId xmlns:a16="http://schemas.microsoft.com/office/drawing/2014/main" id="{5A80EBF6-A4B0-4D1E-B6FE-C36989E9FE84}"/>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4" name="TextBox 3">
            <a:extLst>
              <a:ext uri="{FF2B5EF4-FFF2-40B4-BE49-F238E27FC236}">
                <a16:creationId xmlns:a16="http://schemas.microsoft.com/office/drawing/2014/main" id="{F8729FF1-672F-E9AF-399B-AE105B3B29F3}"/>
              </a:ext>
            </a:extLst>
          </p:cNvPr>
          <p:cNvSpPr txBox="1"/>
          <p:nvPr/>
        </p:nvSpPr>
        <p:spPr>
          <a:xfrm>
            <a:off x="1478520" y="3525357"/>
            <a:ext cx="3586518" cy="707886"/>
          </a:xfrm>
          <a:prstGeom prst="rect">
            <a:avLst/>
          </a:prstGeom>
          <a:noFill/>
        </p:spPr>
        <p:txBody>
          <a:bodyPr wrap="square">
            <a:spAutoFit/>
          </a:bodyPr>
          <a:lstStyle/>
          <a:p>
            <a:r>
              <a:rPr lang="vi-VN" sz="2000" b="1" i="1">
                <a:effectLst/>
                <a:ea typeface="Times New Roman" panose="02020603050405020304" pitchFamily="18" charset="0"/>
              </a:rPr>
              <a:t>Mục tiêu hành vi của chương trình</a:t>
            </a:r>
            <a:endParaRPr lang="en-US" sz="2000"/>
          </a:p>
        </p:txBody>
      </p:sp>
      <p:sp>
        <p:nvSpPr>
          <p:cNvPr id="8" name="TextBox 7">
            <a:extLst>
              <a:ext uri="{FF2B5EF4-FFF2-40B4-BE49-F238E27FC236}">
                <a16:creationId xmlns:a16="http://schemas.microsoft.com/office/drawing/2014/main" id="{CAA333DC-B0F8-4433-3CAA-BCAEFC02AAA5}"/>
              </a:ext>
            </a:extLst>
          </p:cNvPr>
          <p:cNvSpPr txBox="1"/>
          <p:nvPr/>
        </p:nvSpPr>
        <p:spPr>
          <a:xfrm>
            <a:off x="7480417" y="1903931"/>
            <a:ext cx="3420000" cy="400110"/>
          </a:xfrm>
          <a:prstGeom prst="rect">
            <a:avLst/>
          </a:prstGeom>
          <a:noFill/>
        </p:spPr>
        <p:txBody>
          <a:bodyPr wrap="square" rtlCol="0">
            <a:spAutoFit/>
          </a:bodyPr>
          <a:lstStyle/>
          <a:p>
            <a:pPr algn="r"/>
            <a:r>
              <a:rPr lang="en-US" altLang="ko-KR" sz="2000" b="1" i="1"/>
              <a:t>Đặc điểm của nhóm đích</a:t>
            </a:r>
            <a:endParaRPr lang="ko-KR" altLang="en-US" sz="2000" b="1" i="1" dirty="0"/>
          </a:p>
        </p:txBody>
      </p:sp>
      <p:sp>
        <p:nvSpPr>
          <p:cNvPr id="9" name="TextBox 8">
            <a:extLst>
              <a:ext uri="{FF2B5EF4-FFF2-40B4-BE49-F238E27FC236}">
                <a16:creationId xmlns:a16="http://schemas.microsoft.com/office/drawing/2014/main" id="{9A79A684-393F-8337-FADF-2C0F132188F9}"/>
              </a:ext>
            </a:extLst>
          </p:cNvPr>
          <p:cNvSpPr txBox="1"/>
          <p:nvPr/>
        </p:nvSpPr>
        <p:spPr>
          <a:xfrm>
            <a:off x="7640908" y="2560532"/>
            <a:ext cx="4048892" cy="707886"/>
          </a:xfrm>
          <a:prstGeom prst="rect">
            <a:avLst/>
          </a:prstGeom>
          <a:noFill/>
        </p:spPr>
        <p:txBody>
          <a:bodyPr wrap="square" rtlCol="0">
            <a:spAutoFit/>
          </a:bodyPr>
          <a:lstStyle/>
          <a:p>
            <a:r>
              <a:rPr lang="en-US" altLang="ko-KR" sz="2000" b="1" i="1"/>
              <a:t>Thách thức, rào cản trong truyền thông</a:t>
            </a:r>
            <a:endParaRPr lang="ko-KR" altLang="en-US" sz="2000" b="1" i="1" dirty="0"/>
          </a:p>
        </p:txBody>
      </p:sp>
      <p:sp>
        <p:nvSpPr>
          <p:cNvPr id="10" name="TextBox 9">
            <a:extLst>
              <a:ext uri="{FF2B5EF4-FFF2-40B4-BE49-F238E27FC236}">
                <a16:creationId xmlns:a16="http://schemas.microsoft.com/office/drawing/2014/main" id="{4CE6D966-9A6E-AA1D-3AF9-3354B8C5F427}"/>
              </a:ext>
            </a:extLst>
          </p:cNvPr>
          <p:cNvSpPr txBox="1"/>
          <p:nvPr/>
        </p:nvSpPr>
        <p:spPr>
          <a:xfrm>
            <a:off x="7654660" y="3585929"/>
            <a:ext cx="4048892" cy="400110"/>
          </a:xfrm>
          <a:prstGeom prst="rect">
            <a:avLst/>
          </a:prstGeom>
          <a:noFill/>
        </p:spPr>
        <p:txBody>
          <a:bodyPr wrap="square" rtlCol="0">
            <a:spAutoFit/>
          </a:bodyPr>
          <a:lstStyle/>
          <a:p>
            <a:r>
              <a:rPr lang="en-US" altLang="ko-KR" sz="2000" b="1" i="1"/>
              <a:t>Thông điệp truyền thông</a:t>
            </a:r>
            <a:endParaRPr lang="ko-KR" altLang="en-US" sz="2000" b="1" i="1" dirty="0"/>
          </a:p>
        </p:txBody>
      </p:sp>
      <p:sp>
        <p:nvSpPr>
          <p:cNvPr id="11" name="TextBox 10">
            <a:extLst>
              <a:ext uri="{FF2B5EF4-FFF2-40B4-BE49-F238E27FC236}">
                <a16:creationId xmlns:a16="http://schemas.microsoft.com/office/drawing/2014/main" id="{31E25EAA-04FD-7CEE-E654-CC62D2975DCB}"/>
              </a:ext>
            </a:extLst>
          </p:cNvPr>
          <p:cNvSpPr txBox="1"/>
          <p:nvPr/>
        </p:nvSpPr>
        <p:spPr>
          <a:xfrm>
            <a:off x="7622778" y="4270360"/>
            <a:ext cx="4048892" cy="400110"/>
          </a:xfrm>
          <a:prstGeom prst="rect">
            <a:avLst/>
          </a:prstGeom>
          <a:noFill/>
        </p:spPr>
        <p:txBody>
          <a:bodyPr wrap="square" rtlCol="0">
            <a:spAutoFit/>
          </a:bodyPr>
          <a:lstStyle/>
          <a:p>
            <a:r>
              <a:rPr lang="en-US" altLang="ko-KR" sz="2000" b="1" i="1"/>
              <a:t>Kênh truyền thông</a:t>
            </a:r>
            <a:endParaRPr lang="ko-KR" altLang="en-US" sz="2000" b="1" i="1" dirty="0"/>
          </a:p>
        </p:txBody>
      </p:sp>
      <p:sp>
        <p:nvSpPr>
          <p:cNvPr id="12" name="TextBox 11">
            <a:extLst>
              <a:ext uri="{FF2B5EF4-FFF2-40B4-BE49-F238E27FC236}">
                <a16:creationId xmlns:a16="http://schemas.microsoft.com/office/drawing/2014/main" id="{63B72CEA-FFE8-0146-7C6C-735C23F8466D}"/>
              </a:ext>
            </a:extLst>
          </p:cNvPr>
          <p:cNvSpPr txBox="1"/>
          <p:nvPr/>
        </p:nvSpPr>
        <p:spPr>
          <a:xfrm>
            <a:off x="7733241" y="4995278"/>
            <a:ext cx="4048892" cy="400110"/>
          </a:xfrm>
          <a:prstGeom prst="rect">
            <a:avLst/>
          </a:prstGeom>
          <a:noFill/>
        </p:spPr>
        <p:txBody>
          <a:bodyPr wrap="square" rtlCol="0">
            <a:spAutoFit/>
          </a:bodyPr>
          <a:lstStyle/>
          <a:p>
            <a:r>
              <a:rPr lang="en-US" altLang="ko-KR" sz="2000" b="1" i="1"/>
              <a:t>Bối cảnh truyền thông</a:t>
            </a:r>
            <a:endParaRPr lang="ko-KR" altLang="en-US" sz="2000" b="1" i="1" dirty="0"/>
          </a:p>
        </p:txBody>
      </p:sp>
      <p:sp>
        <p:nvSpPr>
          <p:cNvPr id="13" name="TextBox 12">
            <a:extLst>
              <a:ext uri="{FF2B5EF4-FFF2-40B4-BE49-F238E27FC236}">
                <a16:creationId xmlns:a16="http://schemas.microsoft.com/office/drawing/2014/main" id="{F9F6BE8C-D741-61D5-BC89-407DE253C37C}"/>
              </a:ext>
            </a:extLst>
          </p:cNvPr>
          <p:cNvSpPr txBox="1"/>
          <p:nvPr/>
        </p:nvSpPr>
        <p:spPr>
          <a:xfrm>
            <a:off x="7733241" y="5672412"/>
            <a:ext cx="4048892" cy="400110"/>
          </a:xfrm>
          <a:prstGeom prst="rect">
            <a:avLst/>
          </a:prstGeom>
          <a:noFill/>
        </p:spPr>
        <p:txBody>
          <a:bodyPr wrap="square" rtlCol="0">
            <a:spAutoFit/>
          </a:bodyPr>
          <a:lstStyle/>
          <a:p>
            <a:r>
              <a:rPr lang="en-US" altLang="ko-KR" sz="2000" b="1" i="1"/>
              <a:t>Cân nhắc tính sáng tạo</a:t>
            </a:r>
            <a:endParaRPr lang="ko-KR" altLang="en-US" sz="2000" b="1" i="1" dirty="0"/>
          </a:p>
        </p:txBody>
      </p:sp>
    </p:spTree>
    <p:extLst>
      <p:ext uri="{BB962C8B-B14F-4D97-AF65-F5344CB8AC3E}">
        <p14:creationId xmlns:p14="http://schemas.microsoft.com/office/powerpoint/2010/main" val="4018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a:extLst>
              <a:ext uri="{FF2B5EF4-FFF2-40B4-BE49-F238E27FC236}">
                <a16:creationId xmlns:a16="http://schemas.microsoft.com/office/drawing/2014/main" id="{219F5B97-3CD5-47C7-8A1D-210A58DC0A2C}"/>
              </a:ext>
            </a:extLst>
          </p:cNvPr>
          <p:cNvSpPr/>
          <p:nvPr/>
        </p:nvSpPr>
        <p:spPr>
          <a:xfrm>
            <a:off x="1763185" y="1737557"/>
            <a:ext cx="885825" cy="885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538AFAAF-D33A-4A47-BD47-8EF629EF237A}"/>
              </a:ext>
            </a:extLst>
          </p:cNvPr>
          <p:cNvSpPr/>
          <p:nvPr/>
        </p:nvSpPr>
        <p:spPr>
          <a:xfrm>
            <a:off x="1763185" y="4024641"/>
            <a:ext cx="885825" cy="8858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0A390AA4-FB3A-41A1-9CCC-4F0183BF51F4}"/>
              </a:ext>
            </a:extLst>
          </p:cNvPr>
          <p:cNvSpPr/>
          <p:nvPr/>
        </p:nvSpPr>
        <p:spPr>
          <a:xfrm>
            <a:off x="5645971" y="1737557"/>
            <a:ext cx="885825" cy="8858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a:extLst>
              <a:ext uri="{FF2B5EF4-FFF2-40B4-BE49-F238E27FC236}">
                <a16:creationId xmlns:a16="http://schemas.microsoft.com/office/drawing/2014/main" id="{E00AB393-535D-4E7B-937E-18CB40240FEB}"/>
              </a:ext>
            </a:extLst>
          </p:cNvPr>
          <p:cNvSpPr/>
          <p:nvPr/>
        </p:nvSpPr>
        <p:spPr>
          <a:xfrm>
            <a:off x="5640371" y="4039276"/>
            <a:ext cx="885825" cy="8858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Mục tiêu chung </a:t>
            </a:r>
            <a:endParaRPr lang="en-US" sz="3600" b="1" i="1" dirty="0">
              <a:solidFill>
                <a:srgbClr val="006600"/>
              </a:solidFill>
            </a:endParaRPr>
          </a:p>
        </p:txBody>
      </p:sp>
      <p:sp>
        <p:nvSpPr>
          <p:cNvPr id="4" name="TextBox 3">
            <a:extLst>
              <a:ext uri="{FF2B5EF4-FFF2-40B4-BE49-F238E27FC236}">
                <a16:creationId xmlns:a16="http://schemas.microsoft.com/office/drawing/2014/main" id="{42BFA5BE-6BB5-4D17-B9C9-9DECF1FD0271}"/>
              </a:ext>
            </a:extLst>
          </p:cNvPr>
          <p:cNvSpPr txBox="1"/>
          <p:nvPr/>
        </p:nvSpPr>
        <p:spPr>
          <a:xfrm>
            <a:off x="757083" y="2643492"/>
            <a:ext cx="3141149" cy="1200329"/>
          </a:xfrm>
          <a:prstGeom prst="rect">
            <a:avLst/>
          </a:prstGeom>
          <a:noFill/>
        </p:spPr>
        <p:txBody>
          <a:bodyPr wrap="square" rtlCol="0">
            <a:spAutoFit/>
          </a:bodyPr>
          <a:lstStyle/>
          <a:p>
            <a:pPr algn="ctr"/>
            <a:r>
              <a:rPr lang="en-US" sz="2400" kern="0">
                <a:effectLst/>
                <a:latin typeface="+mj-lt"/>
                <a:ea typeface="Calibri" panose="020F0502020204030204" pitchFamily="34" charset="0"/>
              </a:rPr>
              <a:t>Là </a:t>
            </a:r>
            <a:r>
              <a:rPr lang="vi-VN" sz="2400" kern="0">
                <a:effectLst/>
                <a:latin typeface="+mj-lt"/>
                <a:ea typeface="Calibri" panose="020F0502020204030204" pitchFamily="34" charset="0"/>
              </a:rPr>
              <a:t>tuyên bố về kết quả cuối cùng mong muốn đạt được</a:t>
            </a:r>
            <a:endParaRPr lang="en-US" altLang="ko-KR" sz="2400" dirty="0">
              <a:solidFill>
                <a:schemeClr val="tx1">
                  <a:lumMod val="75000"/>
                  <a:lumOff val="25000"/>
                </a:schemeClr>
              </a:solidFill>
              <a:latin typeface="+mj-lt"/>
              <a:cs typeface="Arial" pitchFamily="34" charset="0"/>
            </a:endParaRPr>
          </a:p>
        </p:txBody>
      </p:sp>
      <p:sp>
        <p:nvSpPr>
          <p:cNvPr id="7" name="TextBox 6">
            <a:extLst>
              <a:ext uri="{FF2B5EF4-FFF2-40B4-BE49-F238E27FC236}">
                <a16:creationId xmlns:a16="http://schemas.microsoft.com/office/drawing/2014/main" id="{4F023AB3-12C4-4F10-9A78-E780757E33BF}"/>
              </a:ext>
            </a:extLst>
          </p:cNvPr>
          <p:cNvSpPr txBox="1"/>
          <p:nvPr/>
        </p:nvSpPr>
        <p:spPr>
          <a:xfrm>
            <a:off x="4751076" y="2643491"/>
            <a:ext cx="2667577" cy="1200329"/>
          </a:xfrm>
          <a:prstGeom prst="rect">
            <a:avLst/>
          </a:prstGeom>
          <a:noFill/>
        </p:spPr>
        <p:txBody>
          <a:bodyPr wrap="square" rtlCol="0">
            <a:spAutoFit/>
          </a:bodyPr>
          <a:lstStyle/>
          <a:p>
            <a:pPr algn="ctr"/>
            <a:r>
              <a:rPr lang="en-US" sz="2400" kern="0">
                <a:latin typeface="+mj-lt"/>
                <a:ea typeface="Calibri" panose="020F0502020204030204" pitchFamily="34" charset="0"/>
              </a:rPr>
              <a:t>Th</a:t>
            </a:r>
            <a:r>
              <a:rPr lang="vi-VN" sz="2400" kern="0">
                <a:latin typeface="+mj-lt"/>
                <a:ea typeface="Calibri" panose="020F0502020204030204" pitchFamily="34" charset="0"/>
              </a:rPr>
              <a:t>ể hiện tác động của chương trình trên nhóm đích</a:t>
            </a:r>
            <a:r>
              <a:rPr lang="en-US" altLang="ko-KR" sz="2400" kern="0">
                <a:latin typeface="+mj-lt"/>
                <a:ea typeface="Calibri" panose="020F0502020204030204" pitchFamily="34" charset="0"/>
              </a:rPr>
              <a:t> </a:t>
            </a:r>
            <a:endParaRPr lang="en-US" altLang="ko-KR" sz="2400" kern="0" dirty="0">
              <a:latin typeface="+mj-lt"/>
              <a:ea typeface="Calibri" panose="020F0502020204030204" pitchFamily="34" charset="0"/>
            </a:endParaRPr>
          </a:p>
        </p:txBody>
      </p:sp>
      <p:sp>
        <p:nvSpPr>
          <p:cNvPr id="10" name="TextBox 9">
            <a:extLst>
              <a:ext uri="{FF2B5EF4-FFF2-40B4-BE49-F238E27FC236}">
                <a16:creationId xmlns:a16="http://schemas.microsoft.com/office/drawing/2014/main" id="{47A49D47-FF29-4B86-9585-D1E4818AB5F3}"/>
              </a:ext>
            </a:extLst>
          </p:cNvPr>
          <p:cNvSpPr txBox="1"/>
          <p:nvPr/>
        </p:nvSpPr>
        <p:spPr>
          <a:xfrm>
            <a:off x="4457552" y="4913573"/>
            <a:ext cx="4148488" cy="1569660"/>
          </a:xfrm>
          <a:prstGeom prst="rect">
            <a:avLst/>
          </a:prstGeom>
          <a:noFill/>
        </p:spPr>
        <p:txBody>
          <a:bodyPr wrap="square" rtlCol="0">
            <a:spAutoFit/>
          </a:bodyPr>
          <a:lstStyle/>
          <a:p>
            <a:pPr algn="ctr"/>
            <a:r>
              <a:rPr lang="en-US" sz="2400" kern="0">
                <a:latin typeface="+mj-lt"/>
                <a:ea typeface="Calibri" panose="020F0502020204030204" pitchFamily="34" charset="0"/>
              </a:rPr>
              <a:t>T</a:t>
            </a:r>
            <a:r>
              <a:rPr lang="vi-VN" sz="2400" kern="0">
                <a:latin typeface="+mj-lt"/>
                <a:ea typeface="Calibri" panose="020F0502020204030204" pitchFamily="34" charset="0"/>
              </a:rPr>
              <a:t>hể hiện mong muốn cải thiện vấn đề sức khỏe mà một phần do chương trình truyền thông mang lại</a:t>
            </a:r>
            <a:endParaRPr lang="en-US" altLang="ko-KR" sz="2400" kern="0" dirty="0">
              <a:latin typeface="+mj-lt"/>
              <a:ea typeface="Calibri" panose="020F0502020204030204" pitchFamily="34" charset="0"/>
            </a:endParaRPr>
          </a:p>
        </p:txBody>
      </p:sp>
      <p:sp>
        <p:nvSpPr>
          <p:cNvPr id="13" name="TextBox 12">
            <a:extLst>
              <a:ext uri="{FF2B5EF4-FFF2-40B4-BE49-F238E27FC236}">
                <a16:creationId xmlns:a16="http://schemas.microsoft.com/office/drawing/2014/main" id="{DE017B36-BB4B-427C-8AEC-3C6A439F38E2}"/>
              </a:ext>
            </a:extLst>
          </p:cNvPr>
          <p:cNvSpPr txBox="1"/>
          <p:nvPr/>
        </p:nvSpPr>
        <p:spPr>
          <a:xfrm>
            <a:off x="500514" y="5041147"/>
            <a:ext cx="4089889" cy="830997"/>
          </a:xfrm>
          <a:prstGeom prst="rect">
            <a:avLst/>
          </a:prstGeom>
          <a:noFill/>
        </p:spPr>
        <p:txBody>
          <a:bodyPr wrap="square" rtlCol="0">
            <a:spAutoFit/>
          </a:bodyPr>
          <a:lstStyle/>
          <a:p>
            <a:r>
              <a:rPr lang="vi-VN" sz="2400" kern="0">
                <a:latin typeface="+mj-lt"/>
                <a:ea typeface="Calibri" panose="020F0502020204030204" pitchFamily="34" charset="0"/>
              </a:rPr>
              <a:t>Đánh giá mục tiêu chung </a:t>
            </a:r>
            <a:r>
              <a:rPr lang="en-US" sz="2400" kern="0">
                <a:latin typeface="+mj-lt"/>
                <a:ea typeface="Calibri" panose="020F0502020204030204" pitchFamily="34" charset="0"/>
              </a:rPr>
              <a:t>bằng </a:t>
            </a:r>
            <a:r>
              <a:rPr lang="vi-VN" sz="2400" kern="0">
                <a:latin typeface="+mj-lt"/>
                <a:ea typeface="Calibri" panose="020F0502020204030204" pitchFamily="34" charset="0"/>
              </a:rPr>
              <a:t>chỉ số tác động </a:t>
            </a:r>
            <a:endParaRPr lang="en-US" sz="2400" kern="0">
              <a:latin typeface="+mj-lt"/>
              <a:ea typeface="Calibri" panose="020F0502020204030204" pitchFamily="34" charset="0"/>
            </a:endParaRPr>
          </a:p>
        </p:txBody>
      </p:sp>
      <p:sp>
        <p:nvSpPr>
          <p:cNvPr id="21" name="자유형 176">
            <a:extLst>
              <a:ext uri="{FF2B5EF4-FFF2-40B4-BE49-F238E27FC236}">
                <a16:creationId xmlns:a16="http://schemas.microsoft.com/office/drawing/2014/main" id="{A660E355-E425-4980-93B6-F4A51CF29969}"/>
              </a:ext>
            </a:extLst>
          </p:cNvPr>
          <p:cNvSpPr/>
          <p:nvPr/>
        </p:nvSpPr>
        <p:spPr>
          <a:xfrm>
            <a:off x="1965192" y="4214706"/>
            <a:ext cx="481814" cy="505696"/>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9">
            <a:extLst>
              <a:ext uri="{FF2B5EF4-FFF2-40B4-BE49-F238E27FC236}">
                <a16:creationId xmlns:a16="http://schemas.microsoft.com/office/drawing/2014/main" id="{AF9A15E4-C301-4636-BE2A-1FC86809F43E}"/>
              </a:ext>
            </a:extLst>
          </p:cNvPr>
          <p:cNvSpPr/>
          <p:nvPr/>
        </p:nvSpPr>
        <p:spPr>
          <a:xfrm>
            <a:off x="9739719" y="4227196"/>
            <a:ext cx="481498" cy="48071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Isosceles Triangle 51">
            <a:extLst>
              <a:ext uri="{FF2B5EF4-FFF2-40B4-BE49-F238E27FC236}">
                <a16:creationId xmlns:a16="http://schemas.microsoft.com/office/drawing/2014/main" id="{D5DE1236-1791-4809-B549-2CFAACA00094}"/>
              </a:ext>
            </a:extLst>
          </p:cNvPr>
          <p:cNvSpPr/>
          <p:nvPr/>
        </p:nvSpPr>
        <p:spPr>
          <a:xfrm>
            <a:off x="5873221" y="4309407"/>
            <a:ext cx="431324" cy="31629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ed Rectangle 32">
            <a:extLst>
              <a:ext uri="{FF2B5EF4-FFF2-40B4-BE49-F238E27FC236}">
                <a16:creationId xmlns:a16="http://schemas.microsoft.com/office/drawing/2014/main" id="{F19DED43-D0F4-4D6C-A597-9AC4513A39C6}"/>
              </a:ext>
            </a:extLst>
          </p:cNvPr>
          <p:cNvSpPr/>
          <p:nvPr/>
        </p:nvSpPr>
        <p:spPr>
          <a:xfrm>
            <a:off x="5879960" y="1971546"/>
            <a:ext cx="417850" cy="417848"/>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5">
            <a:extLst>
              <a:ext uri="{FF2B5EF4-FFF2-40B4-BE49-F238E27FC236}">
                <a16:creationId xmlns:a16="http://schemas.microsoft.com/office/drawing/2014/main" id="{16D547FF-F3D8-4A50-A9EA-5B078E3B3C20}"/>
              </a:ext>
            </a:extLst>
          </p:cNvPr>
          <p:cNvSpPr/>
          <p:nvPr/>
        </p:nvSpPr>
        <p:spPr>
          <a:xfrm flipH="1">
            <a:off x="1952463" y="1971238"/>
            <a:ext cx="507268" cy="41846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xtBox 33">
            <a:extLst>
              <a:ext uri="{FF2B5EF4-FFF2-40B4-BE49-F238E27FC236}">
                <a16:creationId xmlns:a16="http://schemas.microsoft.com/office/drawing/2014/main" id="{24B8423B-1038-73BF-9043-E8C7A3A853FB}"/>
              </a:ext>
            </a:extLst>
          </p:cNvPr>
          <p:cNvSpPr txBox="1"/>
          <p:nvPr/>
        </p:nvSpPr>
        <p:spPr>
          <a:xfrm>
            <a:off x="8716822" y="2966858"/>
            <a:ext cx="3141149" cy="1938992"/>
          </a:xfrm>
          <a:prstGeom prst="rect">
            <a:avLst/>
          </a:prstGeom>
          <a:noFill/>
        </p:spPr>
        <p:txBody>
          <a:bodyPr wrap="square">
            <a:spAutoFit/>
          </a:bodyPr>
          <a:lstStyle/>
          <a:p>
            <a:pPr algn="just"/>
            <a:r>
              <a:rPr lang="vi-VN" sz="2400" i="1" kern="0">
                <a:solidFill>
                  <a:srgbClr val="006600"/>
                </a:solidFill>
                <a:effectLst/>
                <a:latin typeface="+mj-lt"/>
                <a:ea typeface="Calibri" panose="020F0502020204030204" pitchFamily="34" charset="0"/>
              </a:rPr>
              <a:t>Góp phần giảm tỉ lệ mắc mới HIV trong nhóm nghiện chích ma túy tại thành phố X trong năm 2018</a:t>
            </a:r>
            <a:endParaRPr lang="en-US" sz="2400" i="1">
              <a:solidFill>
                <a:srgbClr val="006600"/>
              </a:solidFill>
              <a:latin typeface="+mj-lt"/>
            </a:endParaRPr>
          </a:p>
        </p:txBody>
      </p:sp>
    </p:spTree>
    <p:extLst>
      <p:ext uri="{BB962C8B-B14F-4D97-AF65-F5344CB8AC3E}">
        <p14:creationId xmlns:p14="http://schemas.microsoft.com/office/powerpoint/2010/main" val="342802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Mục tiêu hành vi</a:t>
            </a:r>
            <a:endParaRPr lang="en-US" sz="3600" b="1" i="1" dirty="0">
              <a:solidFill>
                <a:srgbClr val="006600"/>
              </a:solidFill>
            </a:endParaRPr>
          </a:p>
        </p:txBody>
      </p:sp>
      <p:sp>
        <p:nvSpPr>
          <p:cNvPr id="3" name="Freeform 55">
            <a:extLst>
              <a:ext uri="{FF2B5EF4-FFF2-40B4-BE49-F238E27FC236}">
                <a16:creationId xmlns:a16="http://schemas.microsoft.com/office/drawing/2014/main" id="{18183BE7-7D0E-4E5C-B5F8-5A0835907972}"/>
              </a:ext>
            </a:extLst>
          </p:cNvPr>
          <p:cNvSpPr/>
          <p:nvPr/>
        </p:nvSpPr>
        <p:spPr>
          <a:xfrm>
            <a:off x="4628" y="1276312"/>
            <a:ext cx="4890689"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TextBox 21">
            <a:extLst>
              <a:ext uri="{FF2B5EF4-FFF2-40B4-BE49-F238E27FC236}">
                <a16:creationId xmlns:a16="http://schemas.microsoft.com/office/drawing/2014/main" id="{AAD88EC9-763C-4A9E-826C-2E76A0EB37E9}"/>
              </a:ext>
            </a:extLst>
          </p:cNvPr>
          <p:cNvSpPr txBox="1"/>
          <p:nvPr/>
        </p:nvSpPr>
        <p:spPr>
          <a:xfrm>
            <a:off x="323529" y="2970955"/>
            <a:ext cx="3008653" cy="1938992"/>
          </a:xfrm>
          <a:prstGeom prst="rect">
            <a:avLst/>
          </a:prstGeom>
          <a:noFill/>
        </p:spPr>
        <p:txBody>
          <a:bodyPr wrap="square" rtlCol="0">
            <a:spAutoFit/>
          </a:bodyPr>
          <a:lstStyle/>
          <a:p>
            <a:pPr algn="r"/>
            <a:r>
              <a:rPr lang="en-US" sz="2000" kern="0">
                <a:solidFill>
                  <a:srgbClr val="006600"/>
                </a:solidFill>
                <a:effectLst/>
                <a:latin typeface="+mj-lt"/>
                <a:ea typeface="Calibri" panose="020F0502020204030204" pitchFamily="34" charset="0"/>
              </a:rPr>
              <a:t>Là </a:t>
            </a:r>
            <a:r>
              <a:rPr lang="vi-VN" sz="2000" kern="0">
                <a:solidFill>
                  <a:srgbClr val="006600"/>
                </a:solidFill>
                <a:effectLst/>
                <a:latin typeface="+mj-lt"/>
                <a:ea typeface="Calibri" panose="020F0502020204030204" pitchFamily="34" charset="0"/>
              </a:rPr>
              <a:t>những tuyên bố về những </a:t>
            </a:r>
            <a:r>
              <a:rPr lang="vi-VN" sz="2000" b="1" i="1" kern="0">
                <a:solidFill>
                  <a:srgbClr val="006600"/>
                </a:solidFill>
                <a:effectLst/>
                <a:latin typeface="+mj-lt"/>
                <a:ea typeface="Calibri" panose="020F0502020204030204" pitchFamily="34" charset="0"/>
              </a:rPr>
              <a:t>kết quả mong đợi </a:t>
            </a:r>
            <a:r>
              <a:rPr lang="vi-VN" sz="2000" kern="0">
                <a:solidFill>
                  <a:srgbClr val="006600"/>
                </a:solidFill>
                <a:effectLst/>
                <a:latin typeface="+mj-lt"/>
                <a:ea typeface="Calibri" panose="020F0502020204030204" pitchFamily="34" charset="0"/>
              </a:rPr>
              <a:t>trong nhóm đích về những hành vi nguy cơ cần thay đổi hoặc hành vi mới cần thực hiện. </a:t>
            </a:r>
            <a:endParaRPr lang="en-US" sz="2000" kern="0">
              <a:solidFill>
                <a:srgbClr val="006600"/>
              </a:solidFill>
              <a:effectLst/>
              <a:latin typeface="+mj-lt"/>
              <a:ea typeface="Calibri" panose="020F0502020204030204" pitchFamily="34" charset="0"/>
            </a:endParaRPr>
          </a:p>
        </p:txBody>
      </p:sp>
      <p:sp>
        <p:nvSpPr>
          <p:cNvPr id="23" name="TextBox 22">
            <a:extLst>
              <a:ext uri="{FF2B5EF4-FFF2-40B4-BE49-F238E27FC236}">
                <a16:creationId xmlns:a16="http://schemas.microsoft.com/office/drawing/2014/main" id="{1207460B-54DD-4476-AB1C-EB4130D23F2A}"/>
              </a:ext>
            </a:extLst>
          </p:cNvPr>
          <p:cNvSpPr txBox="1"/>
          <p:nvPr/>
        </p:nvSpPr>
        <p:spPr>
          <a:xfrm>
            <a:off x="3876088" y="1744198"/>
            <a:ext cx="3871222" cy="461665"/>
          </a:xfrm>
          <a:prstGeom prst="rect">
            <a:avLst/>
          </a:prstGeom>
          <a:noFill/>
        </p:spPr>
        <p:txBody>
          <a:bodyPr wrap="square" rtlCol="0">
            <a:spAutoFit/>
          </a:bodyPr>
          <a:lstStyle/>
          <a:p>
            <a:r>
              <a:rPr lang="en-US" sz="2400" kern="0">
                <a:effectLst/>
                <a:latin typeface="+mj-lt"/>
                <a:ea typeface="Calibri" panose="020F0502020204030204" pitchFamily="34" charset="0"/>
              </a:rPr>
              <a:t>S- </a:t>
            </a:r>
            <a:r>
              <a:rPr lang="vi-VN" sz="2400" kern="0">
                <a:effectLst/>
                <a:latin typeface="+mj-lt"/>
                <a:ea typeface="Calibri" panose="020F0502020204030204" pitchFamily="34" charset="0"/>
              </a:rPr>
              <a:t>cụ thể (Specific</a:t>
            </a:r>
            <a:r>
              <a:rPr lang="en-US" sz="2400" kern="0">
                <a:effectLst/>
                <a:latin typeface="+mj-lt"/>
                <a:ea typeface="Calibri" panose="020F0502020204030204" pitchFamily="34" charset="0"/>
              </a:rPr>
              <a:t>)</a:t>
            </a:r>
            <a:endParaRPr lang="en-US" altLang="ko-KR" sz="2400" dirty="0">
              <a:solidFill>
                <a:schemeClr val="tx1">
                  <a:lumMod val="95000"/>
                  <a:lumOff val="5000"/>
                </a:schemeClr>
              </a:solidFill>
              <a:latin typeface="+mj-lt"/>
              <a:cs typeface="Arial" pitchFamily="34" charset="0"/>
            </a:endParaRPr>
          </a:p>
        </p:txBody>
      </p:sp>
      <p:sp>
        <p:nvSpPr>
          <p:cNvPr id="24" name="TextBox 23">
            <a:extLst>
              <a:ext uri="{FF2B5EF4-FFF2-40B4-BE49-F238E27FC236}">
                <a16:creationId xmlns:a16="http://schemas.microsoft.com/office/drawing/2014/main" id="{AC3CCDB8-D006-4D91-A223-7D2AB7891761}"/>
              </a:ext>
            </a:extLst>
          </p:cNvPr>
          <p:cNvSpPr txBox="1"/>
          <p:nvPr/>
        </p:nvSpPr>
        <p:spPr>
          <a:xfrm>
            <a:off x="3876088" y="2556568"/>
            <a:ext cx="6365510" cy="461665"/>
          </a:xfrm>
          <a:prstGeom prst="rect">
            <a:avLst/>
          </a:prstGeom>
          <a:noFill/>
        </p:spPr>
        <p:txBody>
          <a:bodyPr wrap="square" rtlCol="0">
            <a:spAutoFit/>
          </a:bodyPr>
          <a:lstStyle>
            <a:defPPr>
              <a:defRPr lang="en-US"/>
            </a:defPPr>
            <a:lvl1pPr>
              <a:defRPr sz="2400" kern="0">
                <a:effectLst/>
                <a:latin typeface="+mj-lt"/>
                <a:ea typeface="Calibri" panose="020F0502020204030204" pitchFamily="34" charset="0"/>
              </a:defRPr>
            </a:lvl1pPr>
          </a:lstStyle>
          <a:p>
            <a:r>
              <a:rPr lang="en-US"/>
              <a:t>M- </a:t>
            </a:r>
            <a:r>
              <a:rPr lang="vi-VN"/>
              <a:t>đo lường được (Measurable)</a:t>
            </a:r>
            <a:endParaRPr lang="en-US" altLang="ko-KR" dirty="0"/>
          </a:p>
        </p:txBody>
      </p:sp>
      <p:sp>
        <p:nvSpPr>
          <p:cNvPr id="25" name="TextBox 24">
            <a:extLst>
              <a:ext uri="{FF2B5EF4-FFF2-40B4-BE49-F238E27FC236}">
                <a16:creationId xmlns:a16="http://schemas.microsoft.com/office/drawing/2014/main" id="{4F1F4B92-760C-447F-8454-322096723E04}"/>
              </a:ext>
            </a:extLst>
          </p:cNvPr>
          <p:cNvSpPr txBox="1"/>
          <p:nvPr/>
        </p:nvSpPr>
        <p:spPr>
          <a:xfrm>
            <a:off x="3845139" y="3418765"/>
            <a:ext cx="6269257" cy="461665"/>
          </a:xfrm>
          <a:prstGeom prst="rect">
            <a:avLst/>
          </a:prstGeom>
          <a:noFill/>
        </p:spPr>
        <p:txBody>
          <a:bodyPr wrap="square" rtlCol="0">
            <a:spAutoFit/>
          </a:bodyPr>
          <a:lstStyle>
            <a:defPPr>
              <a:defRPr lang="en-US"/>
            </a:defPPr>
            <a:lvl1pPr>
              <a:defRPr sz="2400" kern="0">
                <a:effectLst/>
                <a:latin typeface="+mj-lt"/>
                <a:ea typeface="Calibri" panose="020F0502020204030204" pitchFamily="34" charset="0"/>
              </a:defRPr>
            </a:lvl1pPr>
          </a:lstStyle>
          <a:p>
            <a:r>
              <a:rPr lang="en-US"/>
              <a:t>A - </a:t>
            </a:r>
            <a:r>
              <a:rPr lang="vi-VN"/>
              <a:t>có thể đạt được (Attainable</a:t>
            </a:r>
            <a:r>
              <a:rPr lang="en-US"/>
              <a:t>)</a:t>
            </a:r>
            <a:endParaRPr lang="en-US" altLang="ko-KR" dirty="0"/>
          </a:p>
        </p:txBody>
      </p:sp>
      <p:sp>
        <p:nvSpPr>
          <p:cNvPr id="26" name="TextBox 25">
            <a:extLst>
              <a:ext uri="{FF2B5EF4-FFF2-40B4-BE49-F238E27FC236}">
                <a16:creationId xmlns:a16="http://schemas.microsoft.com/office/drawing/2014/main" id="{1A714213-A697-4DA2-B219-761CE11F6458}"/>
              </a:ext>
            </a:extLst>
          </p:cNvPr>
          <p:cNvSpPr txBox="1"/>
          <p:nvPr/>
        </p:nvSpPr>
        <p:spPr>
          <a:xfrm>
            <a:off x="3845139" y="4957847"/>
            <a:ext cx="5726110" cy="461665"/>
          </a:xfrm>
          <a:prstGeom prst="rect">
            <a:avLst/>
          </a:prstGeom>
          <a:noFill/>
        </p:spPr>
        <p:txBody>
          <a:bodyPr wrap="square" rtlCol="0" anchor="ctr">
            <a:spAutoFit/>
          </a:bodyPr>
          <a:lstStyle/>
          <a:p>
            <a:r>
              <a:rPr lang="en-US" sz="2400" kern="0" dirty="0">
                <a:latin typeface="+mj-lt"/>
                <a:ea typeface="Calibri" panose="020F0502020204030204" pitchFamily="34" charset="0"/>
              </a:rPr>
              <a:t>T - T</a:t>
            </a:r>
            <a:r>
              <a:rPr lang="vi-VN" sz="2400" kern="0" dirty="0">
                <a:latin typeface="+mj-lt"/>
                <a:ea typeface="Calibri" panose="020F0502020204030204" pitchFamily="34" charset="0"/>
              </a:rPr>
              <a:t>hời hạn (Time-bound)</a:t>
            </a:r>
            <a:endParaRPr lang="ko-KR" altLang="en-US" sz="2400" kern="0" dirty="0">
              <a:latin typeface="+mj-lt"/>
            </a:endParaRPr>
          </a:p>
        </p:txBody>
      </p:sp>
      <p:sp>
        <p:nvSpPr>
          <p:cNvPr id="30" name="Round Same Side Corner Rectangle 36">
            <a:extLst>
              <a:ext uri="{FF2B5EF4-FFF2-40B4-BE49-F238E27FC236}">
                <a16:creationId xmlns:a16="http://schemas.microsoft.com/office/drawing/2014/main" id="{88E4D3B8-2051-4B82-B6C1-A1CE8F041239}"/>
              </a:ext>
            </a:extLst>
          </p:cNvPr>
          <p:cNvSpPr>
            <a:spLocks noChangeAspect="1"/>
          </p:cNvSpPr>
          <p:nvPr/>
        </p:nvSpPr>
        <p:spPr>
          <a:xfrm>
            <a:off x="6115773" y="5462227"/>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Oval 21">
            <a:extLst>
              <a:ext uri="{FF2B5EF4-FFF2-40B4-BE49-F238E27FC236}">
                <a16:creationId xmlns:a16="http://schemas.microsoft.com/office/drawing/2014/main" id="{219F38BB-BA57-4294-A375-B82304CA3666}"/>
              </a:ext>
            </a:extLst>
          </p:cNvPr>
          <p:cNvSpPr>
            <a:spLocks noChangeAspect="1"/>
          </p:cNvSpPr>
          <p:nvPr/>
        </p:nvSpPr>
        <p:spPr>
          <a:xfrm>
            <a:off x="6708194" y="4303848"/>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TextBox 32">
            <a:extLst>
              <a:ext uri="{FF2B5EF4-FFF2-40B4-BE49-F238E27FC236}">
                <a16:creationId xmlns:a16="http://schemas.microsoft.com/office/drawing/2014/main" id="{BC193055-2B5D-42E7-8666-033A9AB7A41C}"/>
              </a:ext>
            </a:extLst>
          </p:cNvPr>
          <p:cNvSpPr txBox="1"/>
          <p:nvPr/>
        </p:nvSpPr>
        <p:spPr>
          <a:xfrm>
            <a:off x="3845139" y="4188306"/>
            <a:ext cx="6097604" cy="461665"/>
          </a:xfrm>
          <a:prstGeom prst="rect">
            <a:avLst/>
          </a:prstGeom>
          <a:noFill/>
        </p:spPr>
        <p:txBody>
          <a:bodyPr wrap="square">
            <a:spAutoFit/>
          </a:bodyPr>
          <a:lstStyle/>
          <a:p>
            <a:r>
              <a:rPr lang="en-US" sz="2400" kern="0">
                <a:latin typeface="+mj-lt"/>
                <a:ea typeface="Calibri" panose="020F0502020204030204" pitchFamily="34" charset="0"/>
              </a:rPr>
              <a:t>R-</a:t>
            </a:r>
            <a:r>
              <a:rPr lang="en-US" kern="0">
                <a:latin typeface="Times New Roman" panose="02020603050405020304" pitchFamily="18" charset="0"/>
                <a:ea typeface="Calibri" panose="020F0502020204030204" pitchFamily="34" charset="0"/>
              </a:rPr>
              <a:t> </a:t>
            </a:r>
            <a:r>
              <a:rPr lang="en-US" sz="2400" kern="0">
                <a:latin typeface="+mj-lt"/>
                <a:ea typeface="Calibri" panose="020F0502020204030204" pitchFamily="34" charset="0"/>
              </a:rPr>
              <a:t>t</a:t>
            </a:r>
            <a:r>
              <a:rPr lang="vi-VN" sz="2400" kern="0">
                <a:latin typeface="+mj-lt"/>
                <a:ea typeface="Calibri" panose="020F0502020204030204" pitchFamily="34" charset="0"/>
              </a:rPr>
              <a:t>hích hợp (Relevant</a:t>
            </a:r>
            <a:r>
              <a:rPr lang="en-US" sz="2400" kern="0">
                <a:latin typeface="+mj-lt"/>
                <a:ea typeface="Calibri" panose="020F0502020204030204" pitchFamily="34" charset="0"/>
              </a:rPr>
              <a:t>)</a:t>
            </a:r>
          </a:p>
        </p:txBody>
      </p:sp>
      <p:sp>
        <p:nvSpPr>
          <p:cNvPr id="35" name="TextBox 34">
            <a:extLst>
              <a:ext uri="{FF2B5EF4-FFF2-40B4-BE49-F238E27FC236}">
                <a16:creationId xmlns:a16="http://schemas.microsoft.com/office/drawing/2014/main" id="{706E8AD0-9877-9DE8-83F2-93C364662102}"/>
              </a:ext>
            </a:extLst>
          </p:cNvPr>
          <p:cNvSpPr txBox="1"/>
          <p:nvPr/>
        </p:nvSpPr>
        <p:spPr>
          <a:xfrm>
            <a:off x="4962618" y="5503751"/>
            <a:ext cx="1637608" cy="461665"/>
          </a:xfrm>
          <a:prstGeom prst="rect">
            <a:avLst/>
          </a:prstGeom>
          <a:noFill/>
        </p:spPr>
        <p:txBody>
          <a:bodyPr wrap="square">
            <a:spAutoFit/>
          </a:bodyPr>
          <a:lstStyle/>
          <a:p>
            <a:r>
              <a:rPr lang="vi-VN" sz="1800" kern="0">
                <a:solidFill>
                  <a:srgbClr val="006600"/>
                </a:solidFill>
                <a:effectLst/>
                <a:latin typeface="+mj-lt"/>
                <a:ea typeface="Calibri" panose="020F0502020204030204" pitchFamily="34" charset="0"/>
              </a:rPr>
              <a:t> </a:t>
            </a:r>
            <a:r>
              <a:rPr lang="en-US" sz="2400" b="1" kern="0">
                <a:solidFill>
                  <a:srgbClr val="006600"/>
                </a:solidFill>
                <a:effectLst/>
                <a:latin typeface="+mj-lt"/>
                <a:ea typeface="Calibri" panose="020F0502020204030204" pitchFamily="34" charset="0"/>
              </a:rPr>
              <a:t>SMART</a:t>
            </a:r>
            <a:endParaRPr lang="en-US" b="1"/>
          </a:p>
        </p:txBody>
      </p:sp>
      <p:sp>
        <p:nvSpPr>
          <p:cNvPr id="37" name="TextBox 36">
            <a:extLst>
              <a:ext uri="{FF2B5EF4-FFF2-40B4-BE49-F238E27FC236}">
                <a16:creationId xmlns:a16="http://schemas.microsoft.com/office/drawing/2014/main" id="{D779D89A-0026-F546-F875-665631BA857A}"/>
              </a:ext>
            </a:extLst>
          </p:cNvPr>
          <p:cNvSpPr txBox="1"/>
          <p:nvPr/>
        </p:nvSpPr>
        <p:spPr>
          <a:xfrm>
            <a:off x="8828952" y="2757106"/>
            <a:ext cx="2711765" cy="2031325"/>
          </a:xfrm>
          <a:prstGeom prst="rect">
            <a:avLst/>
          </a:prstGeom>
          <a:noFill/>
        </p:spPr>
        <p:txBody>
          <a:bodyPr wrap="square">
            <a:spAutoFit/>
          </a:bodyPr>
          <a:lstStyle/>
          <a:p>
            <a:pPr algn="just"/>
            <a:r>
              <a:rPr lang="vi-VN" sz="1800" i="1">
                <a:solidFill>
                  <a:schemeClr val="accent3">
                    <a:lumMod val="75000"/>
                  </a:schemeClr>
                </a:solidFill>
                <a:effectLst/>
                <a:latin typeface="+mj-lt"/>
                <a:ea typeface="Calibri" panose="020F0502020204030204" pitchFamily="34" charset="0"/>
              </a:rPr>
              <a:t>Sau 6 tháng thực hiện dự án tiếp cận cộng đồng, 100% phụ nữ bán dâm trên địa bàn thành phố Y sử dụng BCS trong lần QHTD gần nhất với khách hàng</a:t>
            </a:r>
            <a:endParaRPr lang="en-US" i="1">
              <a:solidFill>
                <a:schemeClr val="accent3">
                  <a:lumMod val="75000"/>
                </a:schemeClr>
              </a:solidFill>
              <a:latin typeface="+mj-lt"/>
            </a:endParaRPr>
          </a:p>
        </p:txBody>
      </p:sp>
      <p:sp>
        <p:nvSpPr>
          <p:cNvPr id="39" name="TextBox 38">
            <a:extLst>
              <a:ext uri="{FF2B5EF4-FFF2-40B4-BE49-F238E27FC236}">
                <a16:creationId xmlns:a16="http://schemas.microsoft.com/office/drawing/2014/main" id="{47F4B636-CEFE-9083-7158-D6F0E9C3AC45}"/>
              </a:ext>
            </a:extLst>
          </p:cNvPr>
          <p:cNvSpPr txBox="1"/>
          <p:nvPr/>
        </p:nvSpPr>
        <p:spPr>
          <a:xfrm>
            <a:off x="8812036" y="1701043"/>
            <a:ext cx="2806734" cy="830997"/>
          </a:xfrm>
          <a:prstGeom prst="rect">
            <a:avLst/>
          </a:prstGeom>
          <a:noFill/>
        </p:spPr>
        <p:txBody>
          <a:bodyPr wrap="square">
            <a:spAutoFit/>
          </a:bodyPr>
          <a:lstStyle/>
          <a:p>
            <a:r>
              <a:rPr lang="en-US" sz="2400" b="1" kern="0">
                <a:solidFill>
                  <a:srgbClr val="006600"/>
                </a:solidFill>
                <a:latin typeface="+mj-lt"/>
                <a:ea typeface="Calibri" panose="020F0502020204030204" pitchFamily="34" charset="0"/>
              </a:rPr>
              <a:t>Đ</a:t>
            </a:r>
            <a:r>
              <a:rPr lang="vi-VN" sz="2400" b="1" kern="0">
                <a:solidFill>
                  <a:srgbClr val="006600"/>
                </a:solidFill>
                <a:latin typeface="+mj-lt"/>
                <a:ea typeface="Calibri" panose="020F0502020204030204" pitchFamily="34" charset="0"/>
              </a:rPr>
              <a:t>o lường</a:t>
            </a:r>
            <a:r>
              <a:rPr lang="en-US" sz="2400" b="1" kern="0">
                <a:solidFill>
                  <a:srgbClr val="006600"/>
                </a:solidFill>
                <a:latin typeface="+mj-lt"/>
                <a:ea typeface="Calibri" panose="020F0502020204030204" pitchFamily="34" charset="0"/>
              </a:rPr>
              <a:t> bằng</a:t>
            </a:r>
            <a:r>
              <a:rPr lang="vi-VN" sz="2400" b="1" kern="0">
                <a:solidFill>
                  <a:srgbClr val="006600"/>
                </a:solidFill>
                <a:latin typeface="+mj-lt"/>
                <a:ea typeface="Calibri" panose="020F0502020204030204" pitchFamily="34" charset="0"/>
              </a:rPr>
              <a:t> chỉ số kết quả </a:t>
            </a:r>
            <a:endParaRPr lang="en-US" sz="2400" b="1" kern="0">
              <a:solidFill>
                <a:srgbClr val="006600"/>
              </a:solidFill>
              <a:latin typeface="+mj-lt"/>
              <a:ea typeface="Calibri" panose="020F0502020204030204" pitchFamily="34" charset="0"/>
            </a:endParaRPr>
          </a:p>
        </p:txBody>
      </p:sp>
    </p:spTree>
    <p:extLst>
      <p:ext uri="{BB962C8B-B14F-4D97-AF65-F5344CB8AC3E}">
        <p14:creationId xmlns:p14="http://schemas.microsoft.com/office/powerpoint/2010/main" val="2237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3" grpId="0"/>
      <p:bldP spid="35" grpId="0"/>
      <p:bldP spid="3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b="1">
                <a:solidFill>
                  <a:srgbClr val="006600"/>
                </a:solidFill>
              </a:rPr>
              <a:t>NỘI DUNG</a:t>
            </a:r>
            <a:endParaRPr lang="en-US" sz="4000" b="1" dirty="0">
              <a:solidFill>
                <a:srgbClr val="006600"/>
              </a:solidFill>
            </a:endParaRPr>
          </a:p>
        </p:txBody>
      </p:sp>
      <p:sp>
        <p:nvSpPr>
          <p:cNvPr id="33" name="자유형 25">
            <a:extLst>
              <a:ext uri="{FF2B5EF4-FFF2-40B4-BE49-F238E27FC236}">
                <a16:creationId xmlns:a16="http://schemas.microsoft.com/office/drawing/2014/main" id="{EAD3CDC1-FF02-4314-9506-6123FF340C41}"/>
              </a:ext>
            </a:extLst>
          </p:cNvPr>
          <p:cNvSpPr/>
          <p:nvPr/>
        </p:nvSpPr>
        <p:spPr>
          <a:xfrm flipV="1">
            <a:off x="944127" y="2844696"/>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7" name="Oval 10">
            <a:extLst>
              <a:ext uri="{FF2B5EF4-FFF2-40B4-BE49-F238E27FC236}">
                <a16:creationId xmlns:a16="http://schemas.microsoft.com/office/drawing/2014/main" id="{EA9A5017-D384-4911-905A-9961CB37226E}"/>
              </a:ext>
            </a:extLst>
          </p:cNvPr>
          <p:cNvSpPr/>
          <p:nvPr/>
        </p:nvSpPr>
        <p:spPr>
          <a:xfrm>
            <a:off x="919861" y="3173795"/>
            <a:ext cx="573285" cy="573285"/>
          </a:xfrm>
          <a:prstGeom prst="ellipse">
            <a:avLst/>
          </a:prstGeom>
          <a:solidFill>
            <a:schemeClr val="accent3"/>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2</a:t>
            </a:r>
          </a:p>
        </p:txBody>
      </p:sp>
      <p:sp>
        <p:nvSpPr>
          <p:cNvPr id="41" name="Oval 10">
            <a:extLst>
              <a:ext uri="{FF2B5EF4-FFF2-40B4-BE49-F238E27FC236}">
                <a16:creationId xmlns:a16="http://schemas.microsoft.com/office/drawing/2014/main" id="{4117B1CB-C968-4E80-BD2C-AB51C53C26A7}"/>
              </a:ext>
            </a:extLst>
          </p:cNvPr>
          <p:cNvSpPr/>
          <p:nvPr/>
        </p:nvSpPr>
        <p:spPr>
          <a:xfrm>
            <a:off x="903317" y="1802472"/>
            <a:ext cx="573285" cy="573285"/>
          </a:xfrm>
          <a:prstGeom prst="ellipse">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1</a:t>
            </a:r>
          </a:p>
        </p:txBody>
      </p:sp>
      <p:sp>
        <p:nvSpPr>
          <p:cNvPr id="45" name="TextBox 44">
            <a:extLst>
              <a:ext uri="{FF2B5EF4-FFF2-40B4-BE49-F238E27FC236}">
                <a16:creationId xmlns:a16="http://schemas.microsoft.com/office/drawing/2014/main" id="{B15C5BBA-3904-43C4-BFD3-08FAAB984645}"/>
              </a:ext>
            </a:extLst>
          </p:cNvPr>
          <p:cNvSpPr txBox="1"/>
          <p:nvPr/>
        </p:nvSpPr>
        <p:spPr>
          <a:xfrm>
            <a:off x="1703216" y="3137271"/>
            <a:ext cx="7501531" cy="830997"/>
          </a:xfrm>
          <a:prstGeom prst="rect">
            <a:avLst/>
          </a:prstGeom>
          <a:noFill/>
        </p:spPr>
        <p:txBody>
          <a:bodyPr wrap="square" rtlCol="0">
            <a:spAutoFit/>
          </a:bodyPr>
          <a:lstStyle/>
          <a:p>
            <a:r>
              <a:rPr lang="en-US" sz="2400" kern="0">
                <a:solidFill>
                  <a:schemeClr val="accent1">
                    <a:lumMod val="75000"/>
                  </a:schemeClr>
                </a:solidFill>
                <a:ea typeface="Calibri" panose="020F0502020204030204" pitchFamily="34" charset="0"/>
              </a:rPr>
              <a:t>Xây dựng kế hoạch cho buổi truyền thông phòng, chống HIV/AIDS tại cộng đồng</a:t>
            </a:r>
            <a:endParaRPr lang="en-US" altLang="ko-KR" sz="2400" kern="0" dirty="0">
              <a:solidFill>
                <a:schemeClr val="accent1">
                  <a:lumMod val="75000"/>
                </a:schemeClr>
              </a:solidFill>
              <a:ea typeface="Calibri" panose="020F0502020204030204" pitchFamily="34" charset="0"/>
            </a:endParaRPr>
          </a:p>
        </p:txBody>
      </p:sp>
      <p:sp>
        <p:nvSpPr>
          <p:cNvPr id="46" name="TextBox 45">
            <a:extLst>
              <a:ext uri="{FF2B5EF4-FFF2-40B4-BE49-F238E27FC236}">
                <a16:creationId xmlns:a16="http://schemas.microsoft.com/office/drawing/2014/main" id="{2BBBED1B-95C7-4304-A93B-0992006AE6C7}"/>
              </a:ext>
            </a:extLst>
          </p:cNvPr>
          <p:cNvSpPr txBox="1"/>
          <p:nvPr/>
        </p:nvSpPr>
        <p:spPr>
          <a:xfrm>
            <a:off x="1703216" y="1858282"/>
            <a:ext cx="7501531" cy="830997"/>
          </a:xfrm>
          <a:prstGeom prst="rect">
            <a:avLst/>
          </a:prstGeom>
          <a:noFill/>
        </p:spPr>
        <p:txBody>
          <a:bodyPr wrap="square" rtlCol="0">
            <a:spAutoFit/>
          </a:bodyPr>
          <a:lstStyle/>
          <a:p>
            <a:r>
              <a:rPr lang="en-US" sz="2400" kern="0">
                <a:effectLst/>
                <a:ea typeface="Calibri" panose="020F0502020204030204" pitchFamily="34" charset="0"/>
              </a:rPr>
              <a:t>Các bước lập kế hoạch cho một buổi truyền thông phòng, chống HIV/AIDS</a:t>
            </a:r>
            <a:r>
              <a:rPr lang="en-US" altLang="ko-KR" sz="2400">
                <a:solidFill>
                  <a:srgbClr val="00B050"/>
                </a:solidFill>
                <a:cs typeface="Arial" pitchFamily="34" charset="0"/>
              </a:rPr>
              <a:t>. </a:t>
            </a:r>
            <a:endParaRPr lang="en-US" altLang="ko-KR" sz="2400" dirty="0">
              <a:solidFill>
                <a:srgbClr val="00B050"/>
              </a:solidFill>
            </a:endParaRPr>
          </a:p>
        </p:txBody>
      </p:sp>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vi-VN" sz="3600" b="1" i="1">
                <a:solidFill>
                  <a:srgbClr val="006600"/>
                </a:solidFill>
              </a:rPr>
              <a:t>Mục tiêu truyền thông của chương trình </a:t>
            </a:r>
            <a:r>
              <a:rPr lang="en-US" sz="3600" b="1" i="1">
                <a:solidFill>
                  <a:srgbClr val="006600"/>
                </a:solidFill>
              </a:rPr>
              <a:t>TTTĐHV</a:t>
            </a:r>
          </a:p>
        </p:txBody>
      </p:sp>
      <p:sp>
        <p:nvSpPr>
          <p:cNvPr id="3" name="Down Arrow 8">
            <a:extLst>
              <a:ext uri="{FF2B5EF4-FFF2-40B4-BE49-F238E27FC236}">
                <a16:creationId xmlns:a16="http://schemas.microsoft.com/office/drawing/2014/main" id="{70E1DD1C-57F0-42CD-B6B8-1854325B9118}"/>
              </a:ext>
            </a:extLst>
          </p:cNvPr>
          <p:cNvSpPr/>
          <p:nvPr/>
        </p:nvSpPr>
        <p:spPr>
          <a:xfrm rot="15012631">
            <a:off x="5630246" y="-1653872"/>
            <a:ext cx="691146" cy="10947561"/>
          </a:xfrm>
          <a:prstGeom prst="downArrow">
            <a:avLst>
              <a:gd name="adj1" fmla="val 50000"/>
              <a:gd name="adj2" fmla="val 72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Oval 2">
            <a:extLst>
              <a:ext uri="{FF2B5EF4-FFF2-40B4-BE49-F238E27FC236}">
                <a16:creationId xmlns:a16="http://schemas.microsoft.com/office/drawing/2014/main" id="{FBA3DD78-C6D0-4A00-91A6-6E5375DA5AA1}"/>
              </a:ext>
            </a:extLst>
          </p:cNvPr>
          <p:cNvSpPr/>
          <p:nvPr/>
        </p:nvSpPr>
        <p:spPr>
          <a:xfrm>
            <a:off x="1289505" y="3104632"/>
            <a:ext cx="1642045" cy="16420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xtBox 4">
            <a:extLst>
              <a:ext uri="{FF2B5EF4-FFF2-40B4-BE49-F238E27FC236}">
                <a16:creationId xmlns:a16="http://schemas.microsoft.com/office/drawing/2014/main" id="{337B2D5C-84AE-4D2E-9D22-C6DCDB0F1D91}"/>
              </a:ext>
            </a:extLst>
          </p:cNvPr>
          <p:cNvSpPr txBox="1"/>
          <p:nvPr/>
        </p:nvSpPr>
        <p:spPr>
          <a:xfrm>
            <a:off x="1195850" y="3633558"/>
            <a:ext cx="1642045" cy="461665"/>
          </a:xfrm>
          <a:prstGeom prst="rect">
            <a:avLst/>
          </a:prstGeom>
          <a:noFill/>
        </p:spPr>
        <p:txBody>
          <a:bodyPr wrap="square" rtlCol="0" anchor="ctr">
            <a:spAutoFit/>
          </a:bodyPr>
          <a:lstStyle/>
          <a:p>
            <a:pPr algn="ctr"/>
            <a:r>
              <a:rPr lang="en-US" altLang="ko-KR" sz="2400" b="1">
                <a:solidFill>
                  <a:schemeClr val="bg1"/>
                </a:solidFill>
              </a:rPr>
              <a:t>Là gì?</a:t>
            </a:r>
            <a:endParaRPr lang="ko-KR" altLang="en-US" sz="2400" b="1" dirty="0">
              <a:solidFill>
                <a:schemeClr val="bg1"/>
              </a:solidFill>
            </a:endParaRPr>
          </a:p>
        </p:txBody>
      </p:sp>
      <p:sp>
        <p:nvSpPr>
          <p:cNvPr id="6" name="Rectangle 9">
            <a:extLst>
              <a:ext uri="{FF2B5EF4-FFF2-40B4-BE49-F238E27FC236}">
                <a16:creationId xmlns:a16="http://schemas.microsoft.com/office/drawing/2014/main" id="{026C54B4-BA86-4885-AE7C-B4A05B468AA6}"/>
              </a:ext>
            </a:extLst>
          </p:cNvPr>
          <p:cNvSpPr/>
          <p:nvPr/>
        </p:nvSpPr>
        <p:spPr>
          <a:xfrm>
            <a:off x="1436479" y="2807059"/>
            <a:ext cx="1642045" cy="195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B4377A71-7313-49DE-B11E-BF4A632634C1}"/>
              </a:ext>
            </a:extLst>
          </p:cNvPr>
          <p:cNvSpPr txBox="1"/>
          <p:nvPr/>
        </p:nvSpPr>
        <p:spPr>
          <a:xfrm>
            <a:off x="323529" y="1610033"/>
            <a:ext cx="4237399" cy="923330"/>
          </a:xfrm>
          <a:prstGeom prst="rect">
            <a:avLst/>
          </a:prstGeom>
          <a:noFill/>
        </p:spPr>
        <p:txBody>
          <a:bodyPr wrap="square" rtlCol="0">
            <a:spAutoFit/>
          </a:bodyPr>
          <a:lstStyle/>
          <a:p>
            <a:r>
              <a:rPr lang="en-US" i="1" kern="0">
                <a:solidFill>
                  <a:schemeClr val="accent5">
                    <a:lumMod val="50000"/>
                  </a:schemeClr>
                </a:solidFill>
                <a:latin typeface="+mj-lt"/>
                <a:ea typeface="Calibri" panose="020F0502020204030204" pitchFamily="34" charset="0"/>
              </a:rPr>
              <a:t>T</a:t>
            </a:r>
            <a:r>
              <a:rPr lang="vi-VN" i="1" kern="0">
                <a:solidFill>
                  <a:schemeClr val="accent5">
                    <a:lumMod val="50000"/>
                  </a:schemeClr>
                </a:solidFill>
                <a:effectLst/>
                <a:latin typeface="+mj-lt"/>
                <a:ea typeface="Calibri" panose="020F0502020204030204" pitchFamily="34" charset="0"/>
              </a:rPr>
              <a:t>uyên bố về mức độ thay đổi mong đợi trong nhóm đích </a:t>
            </a:r>
            <a:r>
              <a:rPr lang="vi-VN" i="1" u="sng" kern="0">
                <a:solidFill>
                  <a:schemeClr val="accent5">
                    <a:lumMod val="50000"/>
                  </a:schemeClr>
                </a:solidFill>
                <a:effectLst/>
                <a:latin typeface="+mj-lt"/>
                <a:ea typeface="Calibri" panose="020F0502020204030204" pitchFamily="34" charset="0"/>
              </a:rPr>
              <a:t>về những yếu tố ảnh hưởng</a:t>
            </a:r>
            <a:r>
              <a:rPr lang="vi-VN" i="1" kern="0">
                <a:solidFill>
                  <a:schemeClr val="accent5">
                    <a:lumMod val="50000"/>
                  </a:schemeClr>
                </a:solidFill>
                <a:effectLst/>
                <a:latin typeface="+mj-lt"/>
                <a:ea typeface="Calibri" panose="020F0502020204030204" pitchFamily="34" charset="0"/>
              </a:rPr>
              <a:t> đến hành vi cần thay đổi</a:t>
            </a:r>
            <a:endParaRPr lang="ko-KR" altLang="en-US" i="1" dirty="0">
              <a:solidFill>
                <a:schemeClr val="accent5">
                  <a:lumMod val="50000"/>
                </a:schemeClr>
              </a:solidFill>
              <a:latin typeface="+mj-lt"/>
            </a:endParaRPr>
          </a:p>
        </p:txBody>
      </p:sp>
      <p:sp>
        <p:nvSpPr>
          <p:cNvPr id="10" name="Oval 4">
            <a:extLst>
              <a:ext uri="{FF2B5EF4-FFF2-40B4-BE49-F238E27FC236}">
                <a16:creationId xmlns:a16="http://schemas.microsoft.com/office/drawing/2014/main" id="{D5450C73-EC52-4B0F-AC98-DAAF4748CD5E}"/>
              </a:ext>
            </a:extLst>
          </p:cNvPr>
          <p:cNvSpPr/>
          <p:nvPr/>
        </p:nvSpPr>
        <p:spPr>
          <a:xfrm>
            <a:off x="8939111" y="1094119"/>
            <a:ext cx="1642045" cy="16420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a16="http://schemas.microsoft.com/office/drawing/2014/main" id="{65F5B425-3977-42C4-A27E-95CD9AC3DF38}"/>
              </a:ext>
            </a:extLst>
          </p:cNvPr>
          <p:cNvSpPr txBox="1"/>
          <p:nvPr/>
        </p:nvSpPr>
        <p:spPr>
          <a:xfrm>
            <a:off x="8917673" y="1541835"/>
            <a:ext cx="1642045" cy="830997"/>
          </a:xfrm>
          <a:prstGeom prst="rect">
            <a:avLst/>
          </a:prstGeom>
          <a:noFill/>
        </p:spPr>
        <p:txBody>
          <a:bodyPr wrap="square" rtlCol="0" anchor="ctr">
            <a:spAutoFit/>
          </a:bodyPr>
          <a:lstStyle/>
          <a:p>
            <a:pPr algn="ctr"/>
            <a:r>
              <a:rPr lang="en-US" altLang="ko-KR" sz="2400" b="1">
                <a:solidFill>
                  <a:schemeClr val="bg1"/>
                </a:solidFill>
              </a:rPr>
              <a:t>Yêu cầu gì?</a:t>
            </a:r>
            <a:endParaRPr lang="ko-KR" altLang="en-US" sz="2400" b="1" dirty="0">
              <a:solidFill>
                <a:schemeClr val="bg1"/>
              </a:solidFill>
            </a:endParaRPr>
          </a:p>
        </p:txBody>
      </p:sp>
      <p:sp>
        <p:nvSpPr>
          <p:cNvPr id="12" name="Rectangle 11">
            <a:extLst>
              <a:ext uri="{FF2B5EF4-FFF2-40B4-BE49-F238E27FC236}">
                <a16:creationId xmlns:a16="http://schemas.microsoft.com/office/drawing/2014/main" id="{5F7819A8-F9D3-428B-A206-605D2ED6EAA2}"/>
              </a:ext>
            </a:extLst>
          </p:cNvPr>
          <p:cNvSpPr/>
          <p:nvPr/>
        </p:nvSpPr>
        <p:spPr>
          <a:xfrm>
            <a:off x="8939111" y="2930748"/>
            <a:ext cx="1642045" cy="1958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7F57967E-F38D-47D8-973A-9B5938158A70}"/>
              </a:ext>
            </a:extLst>
          </p:cNvPr>
          <p:cNvSpPr txBox="1"/>
          <p:nvPr/>
        </p:nvSpPr>
        <p:spPr>
          <a:xfrm>
            <a:off x="8643486" y="3439355"/>
            <a:ext cx="2031735" cy="369332"/>
          </a:xfrm>
          <a:prstGeom prst="rect">
            <a:avLst/>
          </a:prstGeom>
          <a:noFill/>
        </p:spPr>
        <p:txBody>
          <a:bodyPr wrap="square" rtlCol="0" anchor="ctr">
            <a:spAutoFit/>
          </a:bodyPr>
          <a:lstStyle/>
          <a:p>
            <a:pPr algn="r"/>
            <a:r>
              <a:rPr lang="en-US" altLang="ko-KR" i="1" kern="0">
                <a:solidFill>
                  <a:schemeClr val="accent5">
                    <a:lumMod val="50000"/>
                  </a:schemeClr>
                </a:solidFill>
                <a:latin typeface="+mj-lt"/>
                <a:ea typeface="Calibri" panose="020F0502020204030204" pitchFamily="34" charset="0"/>
              </a:rPr>
              <a:t>Tiêu chí SMART</a:t>
            </a:r>
            <a:endParaRPr lang="ko-KR" altLang="en-US" i="1" kern="0" dirty="0">
              <a:solidFill>
                <a:schemeClr val="accent5">
                  <a:lumMod val="50000"/>
                </a:schemeClr>
              </a:solidFill>
              <a:latin typeface="+mj-lt"/>
            </a:endParaRPr>
          </a:p>
        </p:txBody>
      </p:sp>
      <p:sp>
        <p:nvSpPr>
          <p:cNvPr id="16" name="Oval 3">
            <a:extLst>
              <a:ext uri="{FF2B5EF4-FFF2-40B4-BE49-F238E27FC236}">
                <a16:creationId xmlns:a16="http://schemas.microsoft.com/office/drawing/2014/main" id="{2A466E17-55D9-42E8-8E01-65CF5726C32D}"/>
              </a:ext>
            </a:extLst>
          </p:cNvPr>
          <p:cNvSpPr/>
          <p:nvPr/>
        </p:nvSpPr>
        <p:spPr>
          <a:xfrm>
            <a:off x="5223107" y="1551810"/>
            <a:ext cx="1642045" cy="1642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a16="http://schemas.microsoft.com/office/drawing/2014/main" id="{012DDDD4-230B-482A-8FBF-9F6AD22EDDA1}"/>
              </a:ext>
            </a:extLst>
          </p:cNvPr>
          <p:cNvSpPr txBox="1"/>
          <p:nvPr/>
        </p:nvSpPr>
        <p:spPr>
          <a:xfrm>
            <a:off x="5223106" y="1940104"/>
            <a:ext cx="1642045" cy="830997"/>
          </a:xfrm>
          <a:prstGeom prst="rect">
            <a:avLst/>
          </a:prstGeom>
          <a:noFill/>
        </p:spPr>
        <p:txBody>
          <a:bodyPr wrap="square" rtlCol="0" anchor="ctr">
            <a:spAutoFit/>
          </a:bodyPr>
          <a:lstStyle/>
          <a:p>
            <a:pPr algn="ctr"/>
            <a:r>
              <a:rPr lang="en-US" altLang="ko-KR" sz="2400" b="1">
                <a:solidFill>
                  <a:schemeClr val="bg1"/>
                </a:solidFill>
              </a:rPr>
              <a:t>Để làm gì?</a:t>
            </a:r>
            <a:endParaRPr lang="ko-KR" altLang="en-US" sz="2400" b="1" dirty="0">
              <a:solidFill>
                <a:schemeClr val="bg1"/>
              </a:solidFill>
            </a:endParaRPr>
          </a:p>
        </p:txBody>
      </p:sp>
      <p:sp>
        <p:nvSpPr>
          <p:cNvPr id="18" name="Rectangle 10">
            <a:extLst>
              <a:ext uri="{FF2B5EF4-FFF2-40B4-BE49-F238E27FC236}">
                <a16:creationId xmlns:a16="http://schemas.microsoft.com/office/drawing/2014/main" id="{2C2575BF-A529-4191-9F70-B57421B4CCA0}"/>
              </a:ext>
            </a:extLst>
          </p:cNvPr>
          <p:cNvSpPr/>
          <p:nvPr/>
        </p:nvSpPr>
        <p:spPr>
          <a:xfrm>
            <a:off x="5289104" y="3379095"/>
            <a:ext cx="1642045" cy="1958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2">
            <a:extLst>
              <a:ext uri="{FF2B5EF4-FFF2-40B4-BE49-F238E27FC236}">
                <a16:creationId xmlns:a16="http://schemas.microsoft.com/office/drawing/2014/main" id="{F067F0C9-90F8-43C8-A131-38FDE7ABEA41}"/>
              </a:ext>
            </a:extLst>
          </p:cNvPr>
          <p:cNvSpPr/>
          <p:nvPr/>
        </p:nvSpPr>
        <p:spPr>
          <a:xfrm>
            <a:off x="5289104" y="1147873"/>
            <a:ext cx="1642045" cy="1958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TextBox 20">
            <a:extLst>
              <a:ext uri="{FF2B5EF4-FFF2-40B4-BE49-F238E27FC236}">
                <a16:creationId xmlns:a16="http://schemas.microsoft.com/office/drawing/2014/main" id="{67A7329C-B015-4CE6-A69E-5AEF43B38667}"/>
              </a:ext>
            </a:extLst>
          </p:cNvPr>
          <p:cNvSpPr txBox="1"/>
          <p:nvPr/>
        </p:nvSpPr>
        <p:spPr>
          <a:xfrm>
            <a:off x="4941008" y="3744373"/>
            <a:ext cx="2146434" cy="923330"/>
          </a:xfrm>
          <a:prstGeom prst="rect">
            <a:avLst/>
          </a:prstGeom>
          <a:noFill/>
        </p:spPr>
        <p:txBody>
          <a:bodyPr wrap="square" rtlCol="0">
            <a:spAutoFit/>
          </a:bodyPr>
          <a:lstStyle/>
          <a:p>
            <a:pPr algn="ctr"/>
            <a:r>
              <a:rPr lang="en-US" i="1" kern="0">
                <a:solidFill>
                  <a:srgbClr val="C00000"/>
                </a:solidFill>
                <a:latin typeface="+mj-lt"/>
                <a:ea typeface="Calibri" panose="020F0502020204030204" pitchFamily="34" charset="0"/>
              </a:rPr>
              <a:t>G</a:t>
            </a:r>
            <a:r>
              <a:rPr lang="vi-VN" i="1" kern="0">
                <a:solidFill>
                  <a:srgbClr val="C00000"/>
                </a:solidFill>
                <a:latin typeface="+mj-lt"/>
                <a:ea typeface="Calibri" panose="020F0502020204030204" pitchFamily="34" charset="0"/>
              </a:rPr>
              <a:t>óp phần lớn vào kết quả đạt được mục tiêu hành vi</a:t>
            </a:r>
            <a:r>
              <a:rPr lang="en-US" altLang="ko-KR" i="1" kern="0">
                <a:solidFill>
                  <a:srgbClr val="C00000"/>
                </a:solidFill>
                <a:latin typeface="+mj-lt"/>
                <a:ea typeface="Calibri" panose="020F0502020204030204" pitchFamily="34" charset="0"/>
              </a:rPr>
              <a:t>. </a:t>
            </a:r>
            <a:endParaRPr lang="ko-KR" altLang="en-US" i="1" kern="0" dirty="0">
              <a:solidFill>
                <a:srgbClr val="C00000"/>
              </a:solidFill>
              <a:latin typeface="+mj-lt"/>
            </a:endParaRPr>
          </a:p>
        </p:txBody>
      </p:sp>
      <p:sp>
        <p:nvSpPr>
          <p:cNvPr id="23" name="TextBox 22">
            <a:extLst>
              <a:ext uri="{FF2B5EF4-FFF2-40B4-BE49-F238E27FC236}">
                <a16:creationId xmlns:a16="http://schemas.microsoft.com/office/drawing/2014/main" id="{4AC9BEBD-6E07-658D-D6EA-A26C5A1DD30C}"/>
              </a:ext>
            </a:extLst>
          </p:cNvPr>
          <p:cNvSpPr txBox="1"/>
          <p:nvPr/>
        </p:nvSpPr>
        <p:spPr>
          <a:xfrm>
            <a:off x="773760" y="4813922"/>
            <a:ext cx="6097604" cy="1704569"/>
          </a:xfrm>
          <a:prstGeom prst="rect">
            <a:avLst/>
          </a:prstGeom>
          <a:noFill/>
        </p:spPr>
        <p:txBody>
          <a:bodyPr wrap="square">
            <a:spAutoFit/>
          </a:bodyPr>
          <a:lstStyle/>
          <a:p>
            <a:pPr marL="0" marR="0" indent="228600" algn="just">
              <a:lnSpc>
                <a:spcPct val="150000"/>
              </a:lnSpc>
              <a:spcBef>
                <a:spcPts val="600"/>
              </a:spcBef>
              <a:spcAft>
                <a:spcPts val="0"/>
              </a:spcAft>
            </a:pPr>
            <a:r>
              <a:rPr lang="vi-VN" sz="1800" i="1">
                <a:solidFill>
                  <a:srgbClr val="006600"/>
                </a:solidFill>
                <a:effectLst/>
                <a:latin typeface="+mj-lt"/>
                <a:ea typeface="Calibri" panose="020F0502020204030204" pitchFamily="34" charset="0"/>
              </a:rPr>
              <a:t>Sau 3 tháng thực hiện chương trình TTTĐHV phòng chống HIV/AIDS tại thành phố A, tỉ lệ phụ nữ bán dâm nhận thức đúng về nguy cơ mắc HIV của mình nếu QHTD không an toàn tăng lên 100%.</a:t>
            </a:r>
            <a:endParaRPr lang="en-US" sz="1800" i="1">
              <a:solidFill>
                <a:srgbClr val="006600"/>
              </a:solidFill>
              <a:effectLst/>
              <a:latin typeface="+mj-lt"/>
              <a:ea typeface="Calibri" panose="020F0502020204030204" pitchFamily="34" charset="0"/>
            </a:endParaRPr>
          </a:p>
        </p:txBody>
      </p:sp>
      <p:sp>
        <p:nvSpPr>
          <p:cNvPr id="25" name="TextBox 24">
            <a:extLst>
              <a:ext uri="{FF2B5EF4-FFF2-40B4-BE49-F238E27FC236}">
                <a16:creationId xmlns:a16="http://schemas.microsoft.com/office/drawing/2014/main" id="{22895599-23A3-A719-7031-815E53D4F0BA}"/>
              </a:ext>
            </a:extLst>
          </p:cNvPr>
          <p:cNvSpPr txBox="1"/>
          <p:nvPr/>
        </p:nvSpPr>
        <p:spPr>
          <a:xfrm>
            <a:off x="7354878" y="4813922"/>
            <a:ext cx="4767634" cy="1703030"/>
          </a:xfrm>
          <a:prstGeom prst="rect">
            <a:avLst/>
          </a:prstGeom>
          <a:noFill/>
        </p:spPr>
        <p:txBody>
          <a:bodyPr wrap="square">
            <a:spAutoFit/>
          </a:bodyPr>
          <a:lstStyle/>
          <a:p>
            <a:pPr indent="228600" algn="just">
              <a:lnSpc>
                <a:spcPct val="150000"/>
              </a:lnSpc>
              <a:spcBef>
                <a:spcPts val="600"/>
              </a:spcBef>
            </a:pPr>
            <a:r>
              <a:rPr lang="vi-VN" i="1">
                <a:solidFill>
                  <a:srgbClr val="006600"/>
                </a:solidFill>
                <a:latin typeface="+mj-lt"/>
                <a:ea typeface="Calibri" panose="020F0502020204030204" pitchFamily="34" charset="0"/>
              </a:rPr>
              <a:t>Sau 3 tháng thực hiện chương trình TTTĐHV phòng chống HIV/AIDS tại thành phố A, 50% phụ nữ bán dâm dự định đi tư vấn và xét nghiệm HIV trong tháng tới.</a:t>
            </a:r>
            <a:endParaRPr lang="en-US" i="1">
              <a:solidFill>
                <a:srgbClr val="006600"/>
              </a:solidFill>
              <a:latin typeface="+mj-lt"/>
              <a:ea typeface="Calibri" panose="020F0502020204030204" pitchFamily="34" charset="0"/>
            </a:endParaRPr>
          </a:p>
        </p:txBody>
      </p:sp>
    </p:spTree>
    <p:extLst>
      <p:ext uri="{BB962C8B-B14F-4D97-AF65-F5344CB8AC3E}">
        <p14:creationId xmlns:p14="http://schemas.microsoft.com/office/powerpoint/2010/main" val="1847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1" grpId="0"/>
      <p:bldP spid="2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Đặc điểm của nhóm đích</a:t>
            </a:r>
          </a:p>
        </p:txBody>
      </p:sp>
      <p:sp>
        <p:nvSpPr>
          <p:cNvPr id="3" name="Down Arrow 8">
            <a:extLst>
              <a:ext uri="{FF2B5EF4-FFF2-40B4-BE49-F238E27FC236}">
                <a16:creationId xmlns:a16="http://schemas.microsoft.com/office/drawing/2014/main" id="{70E1DD1C-57F0-42CD-B6B8-1854325B9118}"/>
              </a:ext>
            </a:extLst>
          </p:cNvPr>
          <p:cNvSpPr/>
          <p:nvPr/>
        </p:nvSpPr>
        <p:spPr>
          <a:xfrm rot="15012631">
            <a:off x="5630246" y="-1653872"/>
            <a:ext cx="691146" cy="10947561"/>
          </a:xfrm>
          <a:prstGeom prst="downArrow">
            <a:avLst>
              <a:gd name="adj1" fmla="val 50000"/>
              <a:gd name="adj2" fmla="val 72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extBox 4">
            <a:extLst>
              <a:ext uri="{FF2B5EF4-FFF2-40B4-BE49-F238E27FC236}">
                <a16:creationId xmlns:a16="http://schemas.microsoft.com/office/drawing/2014/main" id="{337B2D5C-84AE-4D2E-9D22-C6DCDB0F1D91}"/>
              </a:ext>
            </a:extLst>
          </p:cNvPr>
          <p:cNvSpPr txBox="1"/>
          <p:nvPr/>
        </p:nvSpPr>
        <p:spPr>
          <a:xfrm>
            <a:off x="1195850" y="3633558"/>
            <a:ext cx="1642045" cy="461665"/>
          </a:xfrm>
          <a:prstGeom prst="rect">
            <a:avLst/>
          </a:prstGeom>
          <a:noFill/>
        </p:spPr>
        <p:txBody>
          <a:bodyPr wrap="square" rtlCol="0" anchor="ctr">
            <a:spAutoFit/>
          </a:bodyPr>
          <a:lstStyle/>
          <a:p>
            <a:pPr algn="ctr"/>
            <a:r>
              <a:rPr lang="en-US" altLang="ko-KR" sz="2400" b="1">
                <a:solidFill>
                  <a:schemeClr val="bg1"/>
                </a:solidFill>
              </a:rPr>
              <a:t>Là gì?</a:t>
            </a:r>
            <a:endParaRPr lang="ko-KR" altLang="en-US" sz="2400" b="1" dirty="0">
              <a:solidFill>
                <a:schemeClr val="bg1"/>
              </a:solidFill>
            </a:endParaRPr>
          </a:p>
        </p:txBody>
      </p:sp>
      <p:sp>
        <p:nvSpPr>
          <p:cNvPr id="11" name="TextBox 10">
            <a:extLst>
              <a:ext uri="{FF2B5EF4-FFF2-40B4-BE49-F238E27FC236}">
                <a16:creationId xmlns:a16="http://schemas.microsoft.com/office/drawing/2014/main" id="{65F5B425-3977-42C4-A27E-95CD9AC3DF38}"/>
              </a:ext>
            </a:extLst>
          </p:cNvPr>
          <p:cNvSpPr txBox="1"/>
          <p:nvPr/>
        </p:nvSpPr>
        <p:spPr>
          <a:xfrm>
            <a:off x="8917673" y="1541835"/>
            <a:ext cx="1642045" cy="830997"/>
          </a:xfrm>
          <a:prstGeom prst="rect">
            <a:avLst/>
          </a:prstGeom>
          <a:noFill/>
        </p:spPr>
        <p:txBody>
          <a:bodyPr wrap="square" rtlCol="0" anchor="ctr">
            <a:spAutoFit/>
          </a:bodyPr>
          <a:lstStyle/>
          <a:p>
            <a:pPr algn="ctr"/>
            <a:r>
              <a:rPr lang="en-US" altLang="ko-KR" sz="2400" b="1">
                <a:solidFill>
                  <a:schemeClr val="bg1"/>
                </a:solidFill>
              </a:rPr>
              <a:t>Yêu cầu gì?</a:t>
            </a:r>
            <a:endParaRPr lang="ko-KR" altLang="en-US" sz="2400" b="1" dirty="0">
              <a:solidFill>
                <a:schemeClr val="bg1"/>
              </a:solidFill>
            </a:endParaRPr>
          </a:p>
        </p:txBody>
      </p:sp>
      <p:graphicFrame>
        <p:nvGraphicFramePr>
          <p:cNvPr id="7" name="Table 6">
            <a:extLst>
              <a:ext uri="{FF2B5EF4-FFF2-40B4-BE49-F238E27FC236}">
                <a16:creationId xmlns:a16="http://schemas.microsoft.com/office/drawing/2014/main" id="{040013D6-2892-0449-29E5-E5044FDA752F}"/>
              </a:ext>
            </a:extLst>
          </p:cNvPr>
          <p:cNvGraphicFramePr>
            <a:graphicFrameLocks noGrp="1"/>
          </p:cNvGraphicFramePr>
          <p:nvPr>
            <p:extLst>
              <p:ext uri="{D42A27DB-BD31-4B8C-83A1-F6EECF244321}">
                <p14:modId xmlns:p14="http://schemas.microsoft.com/office/powerpoint/2010/main" val="1191390066"/>
              </p:ext>
            </p:extLst>
          </p:nvPr>
        </p:nvGraphicFramePr>
        <p:xfrm>
          <a:off x="503721" y="1672784"/>
          <a:ext cx="11184557" cy="3921547"/>
        </p:xfrm>
        <a:graphic>
          <a:graphicData uri="http://schemas.openxmlformats.org/drawingml/2006/table">
            <a:tbl>
              <a:tblPr firstRow="1" firstCol="1" bandRow="1">
                <a:tableStyleId>{5C22544A-7EE6-4342-B048-85BDC9FD1C3A}</a:tableStyleId>
              </a:tblPr>
              <a:tblGrid>
                <a:gridCol w="1597295">
                  <a:extLst>
                    <a:ext uri="{9D8B030D-6E8A-4147-A177-3AD203B41FA5}">
                      <a16:colId xmlns:a16="http://schemas.microsoft.com/office/drawing/2014/main" val="4265650490"/>
                    </a:ext>
                  </a:extLst>
                </a:gridCol>
                <a:gridCol w="1597295">
                  <a:extLst>
                    <a:ext uri="{9D8B030D-6E8A-4147-A177-3AD203B41FA5}">
                      <a16:colId xmlns:a16="http://schemas.microsoft.com/office/drawing/2014/main" val="1194144158"/>
                    </a:ext>
                  </a:extLst>
                </a:gridCol>
                <a:gridCol w="1597295">
                  <a:extLst>
                    <a:ext uri="{9D8B030D-6E8A-4147-A177-3AD203B41FA5}">
                      <a16:colId xmlns:a16="http://schemas.microsoft.com/office/drawing/2014/main" val="4120641258"/>
                    </a:ext>
                  </a:extLst>
                </a:gridCol>
                <a:gridCol w="1597295">
                  <a:extLst>
                    <a:ext uri="{9D8B030D-6E8A-4147-A177-3AD203B41FA5}">
                      <a16:colId xmlns:a16="http://schemas.microsoft.com/office/drawing/2014/main" val="2788494703"/>
                    </a:ext>
                  </a:extLst>
                </a:gridCol>
                <a:gridCol w="1598459">
                  <a:extLst>
                    <a:ext uri="{9D8B030D-6E8A-4147-A177-3AD203B41FA5}">
                      <a16:colId xmlns:a16="http://schemas.microsoft.com/office/drawing/2014/main" val="1004164145"/>
                    </a:ext>
                  </a:extLst>
                </a:gridCol>
                <a:gridCol w="1598459">
                  <a:extLst>
                    <a:ext uri="{9D8B030D-6E8A-4147-A177-3AD203B41FA5}">
                      <a16:colId xmlns:a16="http://schemas.microsoft.com/office/drawing/2014/main" val="3988390461"/>
                    </a:ext>
                  </a:extLst>
                </a:gridCol>
                <a:gridCol w="1598459">
                  <a:extLst>
                    <a:ext uri="{9D8B030D-6E8A-4147-A177-3AD203B41FA5}">
                      <a16:colId xmlns:a16="http://schemas.microsoft.com/office/drawing/2014/main" val="1083894727"/>
                    </a:ext>
                  </a:extLst>
                </a:gridCol>
              </a:tblGrid>
              <a:tr h="2439356">
                <a:tc>
                  <a:txBody>
                    <a:bodyPr/>
                    <a:lstStyle/>
                    <a:p>
                      <a:pPr marL="0" marR="0" algn="ctr">
                        <a:lnSpc>
                          <a:spcPct val="150000"/>
                        </a:lnSpc>
                        <a:spcBef>
                          <a:spcPts val="600"/>
                        </a:spcBef>
                        <a:spcAft>
                          <a:spcPts val="0"/>
                        </a:spcAft>
                      </a:pPr>
                      <a:r>
                        <a:rPr lang="en-US" sz="2000">
                          <a:effectLst/>
                        </a:rPr>
                        <a:t>Đặc điểm của nhóm đích</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000">
                          <a:effectLst/>
                        </a:rPr>
                        <a:t>Mức độ chịu ảnh hưởng của vấn đề sức khỏe</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000">
                          <a:effectLst/>
                        </a:rPr>
                        <a:t>Hành vi cần thay đổi</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000">
                          <a:effectLst/>
                        </a:rPr>
                        <a:t>Thông điệp phù hợp</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000">
                          <a:effectLst/>
                        </a:rPr>
                        <a:t>Kênh, phương tiện truyền thông phù hợp</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000">
                          <a:effectLst/>
                        </a:rPr>
                        <a:t>Hình thức hoạt động truyền thông</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000">
                          <a:effectLst/>
                        </a:rPr>
                        <a:t>Lưu ý khi tiếp cận nhóm đích</a:t>
                      </a:r>
                      <a:endParaRPr lang="en-US"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77293286"/>
                  </a:ext>
                </a:extLst>
              </a:tr>
              <a:tr h="529323">
                <a:tc>
                  <a:txBody>
                    <a:bodyPr/>
                    <a:lstStyle/>
                    <a:p>
                      <a:pPr marL="0" marR="0" algn="ctr">
                        <a:lnSpc>
                          <a:spcPct val="150000"/>
                        </a:lnSpc>
                        <a:spcBef>
                          <a:spcPts val="600"/>
                        </a:spcBef>
                        <a:spcAft>
                          <a:spcPts val="0"/>
                        </a:spcAft>
                      </a:pPr>
                      <a:r>
                        <a:rPr lang="en-US" sz="1800">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1800">
                          <a:effectLst/>
                        </a:rPr>
                        <a:t>(2)</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1800">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1800">
                          <a:effectLst/>
                        </a:rPr>
                        <a:t>(5)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99256919"/>
                  </a:ext>
                </a:extLst>
              </a:tr>
              <a:tr h="952868">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0"/>
                        </a:spcAft>
                      </a:pPr>
                      <a:r>
                        <a:rPr lang="en-US" sz="2400">
                          <a:effectLst/>
                        </a:rPr>
                        <a:t> </a:t>
                      </a:r>
                      <a:endParaRPr lang="en-US"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13706406"/>
                  </a:ext>
                </a:extLst>
              </a:tr>
            </a:tbl>
          </a:graphicData>
        </a:graphic>
      </p:graphicFrame>
    </p:spTree>
    <p:extLst>
      <p:ext uri="{BB962C8B-B14F-4D97-AF65-F5344CB8AC3E}">
        <p14:creationId xmlns:p14="http://schemas.microsoft.com/office/powerpoint/2010/main" val="22229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Những thách thức và rào cản trong truyền thông</a:t>
            </a:r>
          </a:p>
        </p:txBody>
      </p:sp>
      <p:sp>
        <p:nvSpPr>
          <p:cNvPr id="3" name="Freeform 55">
            <a:extLst>
              <a:ext uri="{FF2B5EF4-FFF2-40B4-BE49-F238E27FC236}">
                <a16:creationId xmlns:a16="http://schemas.microsoft.com/office/drawing/2014/main" id="{18183BE7-7D0E-4E5C-B5F8-5A0835907972}"/>
              </a:ext>
            </a:extLst>
          </p:cNvPr>
          <p:cNvSpPr/>
          <p:nvPr/>
        </p:nvSpPr>
        <p:spPr>
          <a:xfrm>
            <a:off x="1568110" y="999004"/>
            <a:ext cx="4890689"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TextBox 21">
            <a:extLst>
              <a:ext uri="{FF2B5EF4-FFF2-40B4-BE49-F238E27FC236}">
                <a16:creationId xmlns:a16="http://schemas.microsoft.com/office/drawing/2014/main" id="{AAD88EC9-763C-4A9E-826C-2E76A0EB37E9}"/>
              </a:ext>
            </a:extLst>
          </p:cNvPr>
          <p:cNvSpPr txBox="1"/>
          <p:nvPr/>
        </p:nvSpPr>
        <p:spPr>
          <a:xfrm>
            <a:off x="1699741" y="2508981"/>
            <a:ext cx="3008653" cy="2308324"/>
          </a:xfrm>
          <a:prstGeom prst="rect">
            <a:avLst/>
          </a:prstGeom>
          <a:noFill/>
        </p:spPr>
        <p:txBody>
          <a:bodyPr wrap="square" rtlCol="0">
            <a:spAutoFit/>
          </a:bodyPr>
          <a:lstStyle/>
          <a:p>
            <a:r>
              <a:rPr lang="en-US" sz="2400" i="1" kern="0">
                <a:solidFill>
                  <a:srgbClr val="006600"/>
                </a:solidFill>
                <a:latin typeface="+mj-lt"/>
                <a:ea typeface="Calibri" panose="020F0502020204030204" pitchFamily="34" charset="0"/>
              </a:rPr>
              <a:t>T</a:t>
            </a:r>
            <a:r>
              <a:rPr lang="en-US" sz="2400" i="1" kern="0">
                <a:solidFill>
                  <a:srgbClr val="006600"/>
                </a:solidFill>
                <a:effectLst/>
                <a:latin typeface="+mj-lt"/>
                <a:ea typeface="Calibri" panose="020F0502020204030204" pitchFamily="34" charset="0"/>
              </a:rPr>
              <a:t>hách thức, rào cản làm </a:t>
            </a:r>
            <a:r>
              <a:rPr lang="en-US" sz="2400" i="1" u="sng" kern="0">
                <a:solidFill>
                  <a:srgbClr val="006600"/>
                </a:solidFill>
                <a:effectLst/>
                <a:latin typeface="+mj-lt"/>
                <a:ea typeface="Calibri" panose="020F0502020204030204" pitchFamily="34" charset="0"/>
              </a:rPr>
              <a:t>hạn chế </a:t>
            </a:r>
            <a:r>
              <a:rPr lang="en-US" sz="2400" i="1" kern="0">
                <a:solidFill>
                  <a:srgbClr val="006600"/>
                </a:solidFill>
                <a:effectLst/>
                <a:latin typeface="+mj-lt"/>
                <a:ea typeface="Calibri" panose="020F0502020204030204" pitchFamily="34" charset="0"/>
              </a:rPr>
              <a:t>quá trình thay đổi hoặc </a:t>
            </a:r>
            <a:r>
              <a:rPr lang="en-US" sz="2400" i="1" u="sng" kern="0">
                <a:solidFill>
                  <a:srgbClr val="006600"/>
                </a:solidFill>
                <a:effectLst/>
                <a:latin typeface="+mj-lt"/>
                <a:ea typeface="Calibri" panose="020F0502020204030204" pitchFamily="34" charset="0"/>
              </a:rPr>
              <a:t>cản trở, khó khăn </a:t>
            </a:r>
            <a:r>
              <a:rPr lang="en-US" sz="2400" i="1" kern="0">
                <a:solidFill>
                  <a:srgbClr val="006600"/>
                </a:solidFill>
                <a:effectLst/>
                <a:latin typeface="+mj-lt"/>
                <a:ea typeface="Calibri" panose="020F0502020204030204" pitchFamily="34" charset="0"/>
              </a:rPr>
              <a:t>việc thực hiện hành vi mới</a:t>
            </a:r>
            <a:endParaRPr lang="ko-KR" altLang="en-US" sz="2400" i="1" dirty="0">
              <a:solidFill>
                <a:srgbClr val="006600"/>
              </a:solidFill>
              <a:latin typeface="+mj-lt"/>
              <a:cs typeface="Arial" pitchFamily="34" charset="0"/>
            </a:endParaRPr>
          </a:p>
        </p:txBody>
      </p:sp>
      <p:sp>
        <p:nvSpPr>
          <p:cNvPr id="23" name="TextBox 22">
            <a:extLst>
              <a:ext uri="{FF2B5EF4-FFF2-40B4-BE49-F238E27FC236}">
                <a16:creationId xmlns:a16="http://schemas.microsoft.com/office/drawing/2014/main" id="{1207460B-54DD-4476-AB1C-EB4130D23F2A}"/>
              </a:ext>
            </a:extLst>
          </p:cNvPr>
          <p:cNvSpPr txBox="1"/>
          <p:nvPr/>
        </p:nvSpPr>
        <p:spPr>
          <a:xfrm>
            <a:off x="7785693" y="1613255"/>
            <a:ext cx="3871222" cy="2677656"/>
          </a:xfrm>
          <a:prstGeom prst="rect">
            <a:avLst/>
          </a:prstGeom>
          <a:noFill/>
        </p:spPr>
        <p:txBody>
          <a:bodyPr wrap="square" rtlCol="0">
            <a:spAutoFit/>
          </a:bodyPr>
          <a:lstStyle/>
          <a:p>
            <a:r>
              <a:rPr lang="en-US" sz="2400" i="1">
                <a:solidFill>
                  <a:schemeClr val="accent3">
                    <a:lumMod val="75000"/>
                  </a:schemeClr>
                </a:solidFill>
                <a:latin typeface="+mj-lt"/>
                <a:ea typeface="Calibri" panose="020F0502020204030204" pitchFamily="34" charset="0"/>
              </a:rPr>
              <a:t>- Chủ động có các biện pháp giải quyết phù hợp </a:t>
            </a:r>
          </a:p>
          <a:p>
            <a:endParaRPr lang="en-US" sz="2400" i="1">
              <a:solidFill>
                <a:schemeClr val="accent3">
                  <a:lumMod val="75000"/>
                </a:schemeClr>
              </a:solidFill>
              <a:latin typeface="+mj-lt"/>
              <a:ea typeface="Calibri" panose="020F0502020204030204" pitchFamily="34" charset="0"/>
              <a:sym typeface="Wingdings" panose="05000000000000000000" pitchFamily="2" charset="2"/>
            </a:endParaRPr>
          </a:p>
          <a:p>
            <a:r>
              <a:rPr lang="en-US" sz="2400" i="1">
                <a:solidFill>
                  <a:schemeClr val="accent3">
                    <a:lumMod val="75000"/>
                  </a:schemeClr>
                </a:solidFill>
                <a:latin typeface="+mj-lt"/>
                <a:ea typeface="Calibri" panose="020F0502020204030204" pitchFamily="34" charset="0"/>
                <a:sym typeface="Wingdings" panose="05000000000000000000" pitchFamily="2" charset="2"/>
              </a:rPr>
              <a:t>- T</a:t>
            </a:r>
            <a:r>
              <a:rPr lang="en-US" sz="2400" i="1">
                <a:solidFill>
                  <a:schemeClr val="accent3">
                    <a:lumMod val="75000"/>
                  </a:schemeClr>
                </a:solidFill>
                <a:latin typeface="+mj-lt"/>
                <a:ea typeface="Calibri" panose="020F0502020204030204" pitchFamily="34" charset="0"/>
              </a:rPr>
              <a:t>ạo điều kiện tốt nhất cho nhóm đích thực hiện, duy trì các hành vi mong đợi</a:t>
            </a:r>
            <a:endParaRPr lang="en-US" altLang="ko-KR" sz="2400" i="1" dirty="0">
              <a:solidFill>
                <a:schemeClr val="accent3">
                  <a:lumMod val="75000"/>
                </a:schemeClr>
              </a:solidFill>
              <a:latin typeface="+mj-lt"/>
              <a:ea typeface="Calibri" panose="020F0502020204030204" pitchFamily="34" charset="0"/>
            </a:endParaRPr>
          </a:p>
        </p:txBody>
      </p:sp>
      <p:sp>
        <p:nvSpPr>
          <p:cNvPr id="30" name="Round Same Side Corner Rectangle 36">
            <a:extLst>
              <a:ext uri="{FF2B5EF4-FFF2-40B4-BE49-F238E27FC236}">
                <a16:creationId xmlns:a16="http://schemas.microsoft.com/office/drawing/2014/main" id="{88E4D3B8-2051-4B82-B6C1-A1CE8F041239}"/>
              </a:ext>
            </a:extLst>
          </p:cNvPr>
          <p:cNvSpPr>
            <a:spLocks noChangeAspect="1"/>
          </p:cNvSpPr>
          <p:nvPr/>
        </p:nvSpPr>
        <p:spPr>
          <a:xfrm>
            <a:off x="6115773" y="5462227"/>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TextBox 38">
            <a:extLst>
              <a:ext uri="{FF2B5EF4-FFF2-40B4-BE49-F238E27FC236}">
                <a16:creationId xmlns:a16="http://schemas.microsoft.com/office/drawing/2014/main" id="{47F4B636-CEFE-9083-7158-D6F0E9C3AC45}"/>
              </a:ext>
            </a:extLst>
          </p:cNvPr>
          <p:cNvSpPr txBox="1"/>
          <p:nvPr/>
        </p:nvSpPr>
        <p:spPr>
          <a:xfrm>
            <a:off x="3905191" y="5064462"/>
            <a:ext cx="6846227" cy="1015663"/>
          </a:xfrm>
          <a:prstGeom prst="rect">
            <a:avLst/>
          </a:prstGeom>
          <a:noFill/>
        </p:spPr>
        <p:txBody>
          <a:bodyPr wrap="square">
            <a:spAutoFit/>
          </a:bodyPr>
          <a:lstStyle/>
          <a:p>
            <a:pPr algn="just"/>
            <a:r>
              <a:rPr lang="en-US" sz="2000" b="1" i="1" dirty="0">
                <a:effectLst/>
                <a:latin typeface="+mj-lt"/>
                <a:ea typeface="Calibri" panose="020F0502020204030204" pitchFamily="34" charset="0"/>
              </a:rPr>
              <a:t>Ví dụ: </a:t>
            </a:r>
            <a:r>
              <a:rPr lang="en-US" sz="2000" dirty="0" err="1">
                <a:effectLst/>
                <a:latin typeface="+mj-lt"/>
                <a:ea typeface="Calibri" panose="020F0502020204030204" pitchFamily="34" charset="0"/>
              </a:rPr>
              <a:t>Khách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hàng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của</a:t>
            </a:r>
            <a:r>
              <a:rPr lang="en-US" sz="2000" dirty="0">
                <a:effectLst/>
                <a:latin typeface="+mj-lt"/>
                <a:ea typeface="Calibri" panose="020F0502020204030204" pitchFamily="34" charset="0"/>
              </a:rPr>
              <a:t> PNMD </a:t>
            </a:r>
            <a:r>
              <a:rPr lang="en-US" sz="2000" dirty="0" err="1">
                <a:effectLst/>
                <a:latin typeface="+mj-lt"/>
                <a:ea typeface="Calibri" panose="020F0502020204030204" pitchFamily="34" charset="0"/>
              </a:rPr>
              <a:t>thường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tìm</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đến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sau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khi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đã</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uống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nhiều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bia</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rượu</a:t>
            </a:r>
            <a:r>
              <a:rPr lang="en-US" sz="2000" dirty="0">
                <a:effectLst/>
                <a:latin typeface="+mj-lt"/>
                <a:ea typeface="Calibri" panose="020F0502020204030204" pitchFamily="34" charset="0"/>
              </a:rPr>
              <a:t> </a:t>
            </a:r>
            <a:r>
              <a:rPr lang="en-US" sz="2000" dirty="0">
                <a:effectLst/>
                <a:latin typeface="+mj-lt"/>
                <a:ea typeface="Calibri" panose="020F0502020204030204" pitchFamily="34" charset="0"/>
                <a:sym typeface="Wingdings" panose="05000000000000000000" pitchFamily="2" charset="2"/>
              </a:rPr>
              <a: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không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làm</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chủ</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được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việc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sử</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dụng</a:t>
            </a:r>
            <a:r>
              <a:rPr lang="en-US" sz="2000" dirty="0">
                <a:effectLst/>
                <a:latin typeface="+mj-lt"/>
                <a:ea typeface="Calibri" panose="020F0502020204030204" pitchFamily="34" charset="0"/>
              </a:rPr>
              <a:t> BCS </a:t>
            </a:r>
            <a:r>
              <a:rPr lang="en-US" sz="2000" dirty="0" err="1">
                <a:effectLst/>
                <a:latin typeface="+mj-lt"/>
                <a:ea typeface="Calibri" panose="020F0502020204030204" pitchFamily="34" charset="0"/>
              </a:rPr>
              <a:t>đúng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cách</a:t>
            </a:r>
            <a:endParaRPr lang="en-US" sz="2000" b="1" kern="0" dirty="0">
              <a:solidFill>
                <a:srgbClr val="006600"/>
              </a:solidFill>
              <a:latin typeface="+mj-lt"/>
              <a:ea typeface="Calibri" panose="020F0502020204030204" pitchFamily="34" charset="0"/>
            </a:endParaRPr>
          </a:p>
        </p:txBody>
      </p:sp>
    </p:spTree>
    <p:extLst>
      <p:ext uri="{BB962C8B-B14F-4D97-AF65-F5344CB8AC3E}">
        <p14:creationId xmlns:p14="http://schemas.microsoft.com/office/powerpoint/2010/main" val="11961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Thông điệp truyền thông</a:t>
            </a:r>
            <a:endParaRPr lang="en-US" sz="3600" b="1" i="1" dirty="0">
              <a:solidFill>
                <a:srgbClr val="006600"/>
              </a:solidFill>
            </a:endParaRPr>
          </a:p>
        </p:txBody>
      </p:sp>
      <p:grpSp>
        <p:nvGrpSpPr>
          <p:cNvPr id="21" name="Group 92">
            <a:extLst>
              <a:ext uri="{FF2B5EF4-FFF2-40B4-BE49-F238E27FC236}">
                <a16:creationId xmlns:a16="http://schemas.microsoft.com/office/drawing/2014/main" id="{059B18B1-0035-453C-A328-4FE0BDABF86D}"/>
              </a:ext>
            </a:extLst>
          </p:cNvPr>
          <p:cNvGrpSpPr/>
          <p:nvPr/>
        </p:nvGrpSpPr>
        <p:grpSpPr>
          <a:xfrm>
            <a:off x="7856137" y="2045040"/>
            <a:ext cx="3416279" cy="1685221"/>
            <a:chOff x="539552" y="2708920"/>
            <a:chExt cx="1872208" cy="1685221"/>
          </a:xfrm>
        </p:grpSpPr>
        <p:sp>
          <p:nvSpPr>
            <p:cNvPr id="22" name="Rounded Rectangle 93">
              <a:extLst>
                <a:ext uri="{FF2B5EF4-FFF2-40B4-BE49-F238E27FC236}">
                  <a16:creationId xmlns:a16="http://schemas.microsoft.com/office/drawing/2014/main" id="{96C764AD-B870-40AC-BBA5-E11155971264}"/>
                </a:ext>
              </a:extLst>
            </p:cNvPr>
            <p:cNvSpPr/>
            <p:nvPr/>
          </p:nvSpPr>
          <p:spPr>
            <a:xfrm>
              <a:off x="611560" y="2708920"/>
              <a:ext cx="1728192" cy="379785"/>
            </a:xfrm>
            <a:prstGeom prst="roundRect">
              <a:avLst>
                <a:gd name="adj" fmla="val 50000"/>
              </a:avLst>
            </a:prstGeom>
            <a:solidFill>
              <a:schemeClr val="accent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TextBox 22">
              <a:extLst>
                <a:ext uri="{FF2B5EF4-FFF2-40B4-BE49-F238E27FC236}">
                  <a16:creationId xmlns:a16="http://schemas.microsoft.com/office/drawing/2014/main" id="{91DEE72F-4B90-40BB-B641-9444689EBFCD}"/>
                </a:ext>
              </a:extLst>
            </p:cNvPr>
            <p:cNvSpPr txBox="1"/>
            <p:nvPr/>
          </p:nvSpPr>
          <p:spPr>
            <a:xfrm>
              <a:off x="539552" y="3193812"/>
              <a:ext cx="1872208" cy="1200329"/>
            </a:xfrm>
            <a:prstGeom prst="rect">
              <a:avLst/>
            </a:prstGeom>
            <a:noFill/>
          </p:spPr>
          <p:txBody>
            <a:bodyPr wrap="square" rtlCol="0">
              <a:spAutoFit/>
            </a:bodyPr>
            <a:lstStyle/>
            <a:p>
              <a:r>
                <a:rPr lang="en-US" sz="2400">
                  <a:latin typeface="+mj-lt"/>
                  <a:ea typeface="Calibri" panose="020F0502020204030204" pitchFamily="34" charset="0"/>
                </a:rPr>
                <a:t>Có sự kêu gọi nhóm đích hành động</a:t>
              </a:r>
              <a:r>
                <a:rPr lang="en-US" sz="1600">
                  <a:latin typeface="+mj-lt"/>
                  <a:ea typeface="Calibri" panose="020F0502020204030204" pitchFamily="34" charset="0"/>
                </a:rPr>
                <a:t>,</a:t>
              </a:r>
              <a:r>
                <a:rPr lang="en-US" altLang="ko-KR" sz="1600">
                  <a:latin typeface="+mj-lt"/>
                  <a:ea typeface="Calibri" panose="020F0502020204030204" pitchFamily="34" charset="0"/>
                </a:rPr>
                <a:t>. </a:t>
              </a:r>
              <a:endParaRPr lang="en-US" altLang="ko-KR" sz="1600" dirty="0">
                <a:latin typeface="+mj-lt"/>
                <a:ea typeface="Calibri" panose="020F0502020204030204" pitchFamily="34" charset="0"/>
              </a:endParaRPr>
            </a:p>
          </p:txBody>
        </p:sp>
        <p:sp>
          <p:nvSpPr>
            <p:cNvPr id="24" name="TextBox 23">
              <a:extLst>
                <a:ext uri="{FF2B5EF4-FFF2-40B4-BE49-F238E27FC236}">
                  <a16:creationId xmlns:a16="http://schemas.microsoft.com/office/drawing/2014/main" id="{33635805-6EF7-4BA3-944D-9E025B7ABE2D}"/>
                </a:ext>
              </a:extLst>
            </p:cNvPr>
            <p:cNvSpPr txBox="1"/>
            <p:nvPr/>
          </p:nvSpPr>
          <p:spPr>
            <a:xfrm>
              <a:off x="792113" y="2744923"/>
              <a:ext cx="1619647" cy="307777"/>
            </a:xfrm>
            <a:prstGeom prst="rect">
              <a:avLst/>
            </a:prstGeom>
            <a:noFill/>
          </p:spPr>
          <p:txBody>
            <a:bodyPr wrap="square" rtlCol="0">
              <a:spAutoFit/>
            </a:bodyPr>
            <a:lstStyle/>
            <a:p>
              <a:pPr algn="ctr"/>
              <a:r>
                <a:rPr lang="en-US" altLang="ko-KR" sz="1400" b="1">
                  <a:solidFill>
                    <a:schemeClr val="bg1"/>
                  </a:solidFill>
                  <a:cs typeface="Arial" pitchFamily="34" charset="0"/>
                </a:rPr>
                <a:t>THÔNG ĐIỆP</a:t>
              </a:r>
              <a:endParaRPr lang="ko-KR" altLang="en-US" sz="1400" b="1" dirty="0">
                <a:solidFill>
                  <a:schemeClr val="bg1"/>
                </a:solidFill>
                <a:cs typeface="Arial" pitchFamily="34" charset="0"/>
              </a:endParaRPr>
            </a:p>
          </p:txBody>
        </p:sp>
      </p:grpSp>
      <p:grpSp>
        <p:nvGrpSpPr>
          <p:cNvPr id="25" name="Group 96">
            <a:extLst>
              <a:ext uri="{FF2B5EF4-FFF2-40B4-BE49-F238E27FC236}">
                <a16:creationId xmlns:a16="http://schemas.microsoft.com/office/drawing/2014/main" id="{D2B460D8-1549-43DB-82DE-6EBE1778621E}"/>
              </a:ext>
            </a:extLst>
          </p:cNvPr>
          <p:cNvGrpSpPr/>
          <p:nvPr/>
        </p:nvGrpSpPr>
        <p:grpSpPr>
          <a:xfrm>
            <a:off x="7856138" y="4256311"/>
            <a:ext cx="3610222" cy="2054552"/>
            <a:chOff x="539552" y="2708920"/>
            <a:chExt cx="1872208" cy="2054552"/>
          </a:xfrm>
        </p:grpSpPr>
        <p:sp>
          <p:nvSpPr>
            <p:cNvPr id="26" name="Rounded Rectangle 97">
              <a:extLst>
                <a:ext uri="{FF2B5EF4-FFF2-40B4-BE49-F238E27FC236}">
                  <a16:creationId xmlns:a16="http://schemas.microsoft.com/office/drawing/2014/main" id="{83DA4EB8-0115-4389-833E-34621510D332}"/>
                </a:ext>
              </a:extLst>
            </p:cNvPr>
            <p:cNvSpPr/>
            <p:nvPr/>
          </p:nvSpPr>
          <p:spPr>
            <a:xfrm>
              <a:off x="611560" y="2708920"/>
              <a:ext cx="1728192"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7689A7D4-4EEE-4E21-9A37-993F123E59FB}"/>
                </a:ext>
              </a:extLst>
            </p:cNvPr>
            <p:cNvSpPr txBox="1"/>
            <p:nvPr/>
          </p:nvSpPr>
          <p:spPr>
            <a:xfrm>
              <a:off x="539552" y="3193812"/>
              <a:ext cx="1872208" cy="1569660"/>
            </a:xfrm>
            <a:prstGeom prst="rect">
              <a:avLst/>
            </a:prstGeom>
            <a:noFill/>
          </p:spPr>
          <p:txBody>
            <a:bodyPr wrap="square" rtlCol="0">
              <a:spAutoFit/>
            </a:bodyPr>
            <a:lstStyle/>
            <a:p>
              <a:r>
                <a:rPr lang="en-US" sz="2400">
                  <a:latin typeface="+mj-lt"/>
                  <a:ea typeface="Calibri" panose="020F0502020204030204" pitchFamily="34" charset="0"/>
                </a:rPr>
                <a:t>Phù hợp với các đặc điểm văn hóa, học vấn của nhóm đích</a:t>
              </a:r>
              <a:endParaRPr lang="en-US" altLang="ko-KR" sz="2400" dirty="0">
                <a:latin typeface="+mj-lt"/>
                <a:ea typeface="Calibri" panose="020F0502020204030204" pitchFamily="34" charset="0"/>
              </a:endParaRPr>
            </a:p>
          </p:txBody>
        </p:sp>
        <p:sp>
          <p:nvSpPr>
            <p:cNvPr id="28" name="TextBox 27">
              <a:extLst>
                <a:ext uri="{FF2B5EF4-FFF2-40B4-BE49-F238E27FC236}">
                  <a16:creationId xmlns:a16="http://schemas.microsoft.com/office/drawing/2014/main" id="{29FEB45A-28F8-4DF1-83B1-2EBE6F910483}"/>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itchFamily="34" charset="0"/>
                </a:rPr>
                <a:t>VĂN PHONG</a:t>
              </a:r>
              <a:endParaRPr lang="ko-KR" altLang="en-US" sz="1400" b="1" dirty="0">
                <a:solidFill>
                  <a:schemeClr val="bg1"/>
                </a:solidFill>
                <a:cs typeface="Arial" pitchFamily="34" charset="0"/>
              </a:endParaRPr>
            </a:p>
          </p:txBody>
        </p:sp>
      </p:grpSp>
      <p:grpSp>
        <p:nvGrpSpPr>
          <p:cNvPr id="29" name="Group 100">
            <a:extLst>
              <a:ext uri="{FF2B5EF4-FFF2-40B4-BE49-F238E27FC236}">
                <a16:creationId xmlns:a16="http://schemas.microsoft.com/office/drawing/2014/main" id="{75BF355D-B5CB-4A8C-BD27-18501E16C41A}"/>
              </a:ext>
            </a:extLst>
          </p:cNvPr>
          <p:cNvGrpSpPr/>
          <p:nvPr/>
        </p:nvGrpSpPr>
        <p:grpSpPr>
          <a:xfrm>
            <a:off x="721896" y="4432249"/>
            <a:ext cx="5009174" cy="1685221"/>
            <a:chOff x="539552" y="2708920"/>
            <a:chExt cx="1872208" cy="1685221"/>
          </a:xfrm>
        </p:grpSpPr>
        <p:sp>
          <p:nvSpPr>
            <p:cNvPr id="30" name="Rounded Rectangle 101">
              <a:extLst>
                <a:ext uri="{FF2B5EF4-FFF2-40B4-BE49-F238E27FC236}">
                  <a16:creationId xmlns:a16="http://schemas.microsoft.com/office/drawing/2014/main" id="{790B400A-D937-4A08-8FF0-A42E2FEDFC0C}"/>
                </a:ext>
              </a:extLst>
            </p:cNvPr>
            <p:cNvSpPr/>
            <p:nvPr/>
          </p:nvSpPr>
          <p:spPr>
            <a:xfrm>
              <a:off x="611560" y="2708920"/>
              <a:ext cx="1728192" cy="379785"/>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extBox 30">
              <a:extLst>
                <a:ext uri="{FF2B5EF4-FFF2-40B4-BE49-F238E27FC236}">
                  <a16:creationId xmlns:a16="http://schemas.microsoft.com/office/drawing/2014/main" id="{1C6BC666-771C-457A-8E23-FEA3E28BBDE7}"/>
                </a:ext>
              </a:extLst>
            </p:cNvPr>
            <p:cNvSpPr txBox="1"/>
            <p:nvPr/>
          </p:nvSpPr>
          <p:spPr>
            <a:xfrm>
              <a:off x="539552" y="3193812"/>
              <a:ext cx="1872208" cy="1200329"/>
            </a:xfrm>
            <a:prstGeom prst="rect">
              <a:avLst/>
            </a:prstGeom>
            <a:noFill/>
          </p:spPr>
          <p:txBody>
            <a:bodyPr wrap="square" rtlCol="0">
              <a:spAutoFit/>
            </a:bodyPr>
            <a:lstStyle/>
            <a:p>
              <a:r>
                <a:rPr lang="en-US" sz="2400">
                  <a:latin typeface="+mj-lt"/>
                  <a:ea typeface="Calibri" panose="020F0502020204030204" pitchFamily="34" charset="0"/>
                </a:rPr>
                <a:t>Sự vượt trội của lợi ích có được so với những khó khăn, cản trở có thể gặp phải khi thay đổi/thực hiện</a:t>
              </a:r>
              <a:endParaRPr lang="en-US" altLang="ko-KR" sz="2400" dirty="0">
                <a:latin typeface="+mj-lt"/>
                <a:ea typeface="Calibri" panose="020F0502020204030204" pitchFamily="34" charset="0"/>
              </a:endParaRPr>
            </a:p>
          </p:txBody>
        </p:sp>
        <p:sp>
          <p:nvSpPr>
            <p:cNvPr id="32" name="TextBox 31">
              <a:extLst>
                <a:ext uri="{FF2B5EF4-FFF2-40B4-BE49-F238E27FC236}">
                  <a16:creationId xmlns:a16="http://schemas.microsoft.com/office/drawing/2014/main" id="{45426FD0-D069-4D74-9754-F93C80F84EBF}"/>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itchFamily="34" charset="0"/>
                </a:rPr>
                <a:t>NHẤN MẠNH</a:t>
              </a:r>
              <a:endParaRPr lang="ko-KR" altLang="en-US" sz="1400" b="1" dirty="0">
                <a:solidFill>
                  <a:schemeClr val="bg1"/>
                </a:solidFill>
                <a:cs typeface="Arial" pitchFamily="34" charset="0"/>
              </a:endParaRPr>
            </a:p>
          </p:txBody>
        </p:sp>
      </p:grpSp>
      <p:grpSp>
        <p:nvGrpSpPr>
          <p:cNvPr id="33" name="Group 104">
            <a:extLst>
              <a:ext uri="{FF2B5EF4-FFF2-40B4-BE49-F238E27FC236}">
                <a16:creationId xmlns:a16="http://schemas.microsoft.com/office/drawing/2014/main" id="{76A0AC7F-6937-424C-AAB8-C038117201B7}"/>
              </a:ext>
            </a:extLst>
          </p:cNvPr>
          <p:cNvGrpSpPr/>
          <p:nvPr/>
        </p:nvGrpSpPr>
        <p:grpSpPr>
          <a:xfrm>
            <a:off x="721895" y="1962657"/>
            <a:ext cx="5139890" cy="2015427"/>
            <a:chOff x="539552" y="2708920"/>
            <a:chExt cx="1872208" cy="2423884"/>
          </a:xfrm>
        </p:grpSpPr>
        <p:sp>
          <p:nvSpPr>
            <p:cNvPr id="34" name="Rounded Rectangle 105">
              <a:extLst>
                <a:ext uri="{FF2B5EF4-FFF2-40B4-BE49-F238E27FC236}">
                  <a16:creationId xmlns:a16="http://schemas.microsoft.com/office/drawing/2014/main" id="{2B79669B-7C13-4358-9F46-FDAC98B9E82C}"/>
                </a:ext>
              </a:extLst>
            </p:cNvPr>
            <p:cNvSpPr/>
            <p:nvPr/>
          </p:nvSpPr>
          <p:spPr>
            <a:xfrm>
              <a:off x="611560" y="2708920"/>
              <a:ext cx="1728192" cy="379785"/>
            </a:xfrm>
            <a:prstGeom prst="roundRect">
              <a:avLst>
                <a:gd name="adj" fmla="val 50000"/>
              </a:avLst>
            </a:prstGeom>
            <a:solidFill>
              <a:schemeClr val="accent3"/>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id="{9ABC2BCC-CD14-4B17-ABDB-175E44BF747D}"/>
                </a:ext>
              </a:extLst>
            </p:cNvPr>
            <p:cNvSpPr txBox="1"/>
            <p:nvPr/>
          </p:nvSpPr>
          <p:spPr>
            <a:xfrm>
              <a:off x="539552" y="3193812"/>
              <a:ext cx="1872208" cy="1938992"/>
            </a:xfrm>
            <a:prstGeom prst="rect">
              <a:avLst/>
            </a:prstGeom>
            <a:noFill/>
          </p:spPr>
          <p:txBody>
            <a:bodyPr wrap="square" rtlCol="0">
              <a:spAutoFit/>
            </a:bodyPr>
            <a:lstStyle/>
            <a:p>
              <a:r>
                <a:rPr lang="en-US" sz="2400">
                  <a:latin typeface="+mj-lt"/>
                  <a:ea typeface="Calibri" panose="020F0502020204030204" pitchFamily="34" charset="0"/>
                </a:rPr>
                <a:t>N</a:t>
              </a:r>
              <a:r>
                <a:rPr lang="en-US" sz="2400">
                  <a:effectLst/>
                  <a:latin typeface="+mj-lt"/>
                  <a:ea typeface="Calibri" panose="020F0502020204030204" pitchFamily="34" charset="0"/>
                </a:rPr>
                <a:t>hững lợi ích tiềm năng từ việc thay đổi hành vi nguy cơ, thực hiện hành vi mong đợi</a:t>
              </a:r>
              <a:endParaRPr lang="en-US" altLang="ko-KR" sz="2400" dirty="0">
                <a:solidFill>
                  <a:schemeClr val="tx1">
                    <a:lumMod val="75000"/>
                    <a:lumOff val="25000"/>
                  </a:schemeClr>
                </a:solidFill>
                <a:latin typeface="+mj-lt"/>
                <a:cs typeface="Arial" pitchFamily="34" charset="0"/>
              </a:endParaRPr>
            </a:p>
          </p:txBody>
        </p:sp>
        <p:sp>
          <p:nvSpPr>
            <p:cNvPr id="36" name="TextBox 35">
              <a:extLst>
                <a:ext uri="{FF2B5EF4-FFF2-40B4-BE49-F238E27FC236}">
                  <a16:creationId xmlns:a16="http://schemas.microsoft.com/office/drawing/2014/main" id="{CD5A7F93-2492-49E3-B7C8-EAB63EC1C920}"/>
                </a:ext>
              </a:extLst>
            </p:cNvPr>
            <p:cNvSpPr txBox="1"/>
            <p:nvPr/>
          </p:nvSpPr>
          <p:spPr>
            <a:xfrm>
              <a:off x="665833" y="2744923"/>
              <a:ext cx="1619647" cy="444183"/>
            </a:xfrm>
            <a:prstGeom prst="rect">
              <a:avLst/>
            </a:prstGeom>
            <a:noFill/>
          </p:spPr>
          <p:txBody>
            <a:bodyPr wrap="square" rtlCol="0">
              <a:spAutoFit/>
            </a:bodyPr>
            <a:lstStyle/>
            <a:p>
              <a:pPr algn="ctr"/>
              <a:r>
                <a:rPr lang="en-US" altLang="ko-KR" b="1">
                  <a:solidFill>
                    <a:schemeClr val="bg1"/>
                  </a:solidFill>
                  <a:cs typeface="Arial" pitchFamily="34" charset="0"/>
                </a:rPr>
                <a:t>THỂ HIỆN</a:t>
              </a:r>
              <a:endParaRPr lang="ko-KR" altLang="en-US" b="1" dirty="0">
                <a:solidFill>
                  <a:schemeClr val="bg1"/>
                </a:solidFill>
                <a:cs typeface="Arial" pitchFamily="34" charset="0"/>
              </a:endParaRPr>
            </a:p>
          </p:txBody>
        </p:sp>
      </p:gr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6822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nSpc>
                <a:spcPct val="100000"/>
              </a:lnSpc>
              <a:spcBef>
                <a:spcPts val="0"/>
              </a:spcBef>
            </a:pPr>
            <a:r>
              <a:rPr lang="en-US" altLang="ko-KR" sz="3600" b="1" i="1">
                <a:solidFill>
                  <a:srgbClr val="006600"/>
                </a:solidFill>
              </a:rPr>
              <a:t>Kênh truyền thông</a:t>
            </a:r>
            <a:endParaRPr lang="ko-KR" altLang="en-US" sz="3600" b="1" i="1" dirty="0">
              <a:solidFill>
                <a:srgbClr val="006600"/>
              </a:solidFill>
            </a:endParaRPr>
          </a:p>
        </p:txBody>
      </p:sp>
      <p:grpSp>
        <p:nvGrpSpPr>
          <p:cNvPr id="59" name="Group 21">
            <a:extLst>
              <a:ext uri="{FF2B5EF4-FFF2-40B4-BE49-F238E27FC236}">
                <a16:creationId xmlns:a16="http://schemas.microsoft.com/office/drawing/2014/main" id="{DC972ABC-58B6-4C9F-B37C-D7AE0C07764F}"/>
              </a:ext>
            </a:extLst>
          </p:cNvPr>
          <p:cNvGrpSpPr/>
          <p:nvPr/>
        </p:nvGrpSpPr>
        <p:grpSpPr>
          <a:xfrm>
            <a:off x="-390201" y="2239984"/>
            <a:ext cx="5034881" cy="715649"/>
            <a:chOff x="2042376" y="4121663"/>
            <a:chExt cx="1913268" cy="715649"/>
          </a:xfrm>
        </p:grpSpPr>
        <p:sp>
          <p:nvSpPr>
            <p:cNvPr id="60" name="TextBox 59">
              <a:extLst>
                <a:ext uri="{FF2B5EF4-FFF2-40B4-BE49-F238E27FC236}">
                  <a16:creationId xmlns:a16="http://schemas.microsoft.com/office/drawing/2014/main" id="{FBEECA17-58EC-4F2E-A66C-5063271B5B23}"/>
                </a:ext>
              </a:extLst>
            </p:cNvPr>
            <p:cNvSpPr txBox="1"/>
            <p:nvPr/>
          </p:nvSpPr>
          <p:spPr>
            <a:xfrm>
              <a:off x="2551706" y="4560313"/>
              <a:ext cx="1403938"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81FBBFAE-8432-4BD9-8D0B-D236B002CF0E}"/>
                </a:ext>
              </a:extLst>
            </p:cNvPr>
            <p:cNvSpPr txBox="1"/>
            <p:nvPr/>
          </p:nvSpPr>
          <p:spPr>
            <a:xfrm>
              <a:off x="2042376" y="4121663"/>
              <a:ext cx="1710127" cy="461665"/>
            </a:xfrm>
            <a:prstGeom prst="rect">
              <a:avLst/>
            </a:prstGeom>
            <a:noFill/>
          </p:spPr>
          <p:txBody>
            <a:bodyPr wrap="square" rtlCol="0">
              <a:spAutoFit/>
            </a:bodyPr>
            <a:lstStyle/>
            <a:p>
              <a:pPr algn="r"/>
              <a:r>
                <a:rPr lang="en-US" sz="2400" b="1" i="1"/>
                <a:t>Trực tiếp</a:t>
              </a:r>
              <a:r>
                <a:rPr lang="en-US" sz="2000" b="1" i="1"/>
                <a:t>? </a:t>
              </a:r>
              <a:endParaRPr lang="ko-KR" altLang="en-US" sz="2000" b="1" i="1" dirty="0"/>
            </a:p>
          </p:txBody>
        </p:sp>
      </p:grpSp>
      <p:sp>
        <p:nvSpPr>
          <p:cNvPr id="64" name="TextBox 63">
            <a:extLst>
              <a:ext uri="{FF2B5EF4-FFF2-40B4-BE49-F238E27FC236}">
                <a16:creationId xmlns:a16="http://schemas.microsoft.com/office/drawing/2014/main" id="{BBC81BD5-85A3-469A-A616-7F7B6A74C6FD}"/>
              </a:ext>
            </a:extLst>
          </p:cNvPr>
          <p:cNvSpPr txBox="1"/>
          <p:nvPr/>
        </p:nvSpPr>
        <p:spPr>
          <a:xfrm>
            <a:off x="852854" y="4331916"/>
            <a:ext cx="3420000" cy="276999"/>
          </a:xfrm>
          <a:prstGeom prst="rect">
            <a:avLst/>
          </a:prstGeom>
          <a:noFill/>
        </p:spPr>
        <p:txBody>
          <a:bodyPr wrap="square" rtlCol="0">
            <a:spAutoFit/>
          </a:bodyPr>
          <a:lstStyle/>
          <a:p>
            <a:pPr algn="r"/>
            <a:endParaRPr lang="ko-KR" altLang="en-US" sz="1200" b="1" dirty="0">
              <a:solidFill>
                <a:schemeClr val="tx1">
                  <a:lumMod val="75000"/>
                  <a:lumOff val="25000"/>
                </a:schemeClr>
              </a:solidFill>
              <a:cs typeface="Arial" pitchFamily="34" charset="0"/>
            </a:endParaRPr>
          </a:p>
        </p:txBody>
      </p:sp>
      <p:grpSp>
        <p:nvGrpSpPr>
          <p:cNvPr id="68" name="그룹 67">
            <a:extLst>
              <a:ext uri="{FF2B5EF4-FFF2-40B4-BE49-F238E27FC236}">
                <a16:creationId xmlns:a16="http://schemas.microsoft.com/office/drawing/2014/main" id="{4FC6E4AB-B728-4E88-B251-1C699B9441D1}"/>
              </a:ext>
            </a:extLst>
          </p:cNvPr>
          <p:cNvGrpSpPr/>
          <p:nvPr/>
        </p:nvGrpSpPr>
        <p:grpSpPr>
          <a:xfrm>
            <a:off x="4607268" y="2304041"/>
            <a:ext cx="2977467" cy="3310535"/>
            <a:chOff x="4733387" y="2304040"/>
            <a:chExt cx="2734502" cy="3040391"/>
          </a:xfrm>
        </p:grpSpPr>
        <p:sp>
          <p:nvSpPr>
            <p:cNvPr id="69" name="Oval 30">
              <a:extLst>
                <a:ext uri="{FF2B5EF4-FFF2-40B4-BE49-F238E27FC236}">
                  <a16:creationId xmlns:a16="http://schemas.microsoft.com/office/drawing/2014/main" id="{5345FEDF-7212-443A-9E46-9483EAEA199B}"/>
                </a:ext>
              </a:extLst>
            </p:cNvPr>
            <p:cNvSpPr/>
            <p:nvPr/>
          </p:nvSpPr>
          <p:spPr>
            <a:xfrm>
              <a:off x="4733387" y="2443864"/>
              <a:ext cx="2734502" cy="2734502"/>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0" name="Oval 31">
              <a:extLst>
                <a:ext uri="{FF2B5EF4-FFF2-40B4-BE49-F238E27FC236}">
                  <a16:creationId xmlns:a16="http://schemas.microsoft.com/office/drawing/2014/main" id="{026E5872-5E68-45B2-9E63-2FBA5878C700}"/>
                </a:ext>
              </a:extLst>
            </p:cNvPr>
            <p:cNvSpPr/>
            <p:nvPr/>
          </p:nvSpPr>
          <p:spPr>
            <a:xfrm>
              <a:off x="5948939" y="2304040"/>
              <a:ext cx="279648" cy="27964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1" name="Oval 32">
              <a:extLst>
                <a:ext uri="{FF2B5EF4-FFF2-40B4-BE49-F238E27FC236}">
                  <a16:creationId xmlns:a16="http://schemas.microsoft.com/office/drawing/2014/main" id="{AE021FF8-0B5F-465C-AAAF-AD67E6F28A52}"/>
                </a:ext>
              </a:extLst>
            </p:cNvPr>
            <p:cNvSpPr/>
            <p:nvPr/>
          </p:nvSpPr>
          <p:spPr>
            <a:xfrm>
              <a:off x="5966487" y="5064783"/>
              <a:ext cx="279648" cy="27964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2" name="Oval 33">
              <a:extLst>
                <a:ext uri="{FF2B5EF4-FFF2-40B4-BE49-F238E27FC236}">
                  <a16:creationId xmlns:a16="http://schemas.microsoft.com/office/drawing/2014/main" id="{228256B7-3214-41EA-ACF3-DDE9C16CA2A1}"/>
                </a:ext>
              </a:extLst>
            </p:cNvPr>
            <p:cNvSpPr/>
            <p:nvPr/>
          </p:nvSpPr>
          <p:spPr>
            <a:xfrm>
              <a:off x="7092436" y="4450608"/>
              <a:ext cx="279648" cy="27964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3" name="Oval 34">
              <a:extLst>
                <a:ext uri="{FF2B5EF4-FFF2-40B4-BE49-F238E27FC236}">
                  <a16:creationId xmlns:a16="http://schemas.microsoft.com/office/drawing/2014/main" id="{ED730F51-F944-44D1-A355-DDD4B3C4AA1F}"/>
                </a:ext>
              </a:extLst>
            </p:cNvPr>
            <p:cNvSpPr/>
            <p:nvPr/>
          </p:nvSpPr>
          <p:spPr>
            <a:xfrm>
              <a:off x="7092436" y="2936819"/>
              <a:ext cx="279648" cy="27964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4" name="Oval 35">
              <a:extLst>
                <a:ext uri="{FF2B5EF4-FFF2-40B4-BE49-F238E27FC236}">
                  <a16:creationId xmlns:a16="http://schemas.microsoft.com/office/drawing/2014/main" id="{C7A27347-F859-4121-8DC1-46C925CD1D41}"/>
                </a:ext>
              </a:extLst>
            </p:cNvPr>
            <p:cNvSpPr/>
            <p:nvPr/>
          </p:nvSpPr>
          <p:spPr>
            <a:xfrm>
              <a:off x="4799856" y="4450608"/>
              <a:ext cx="279648" cy="27964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75" name="Oval 36">
              <a:extLst>
                <a:ext uri="{FF2B5EF4-FFF2-40B4-BE49-F238E27FC236}">
                  <a16:creationId xmlns:a16="http://schemas.microsoft.com/office/drawing/2014/main" id="{2F897428-29C0-467D-B5A6-B9B5B493C8A0}"/>
                </a:ext>
              </a:extLst>
            </p:cNvPr>
            <p:cNvSpPr/>
            <p:nvPr/>
          </p:nvSpPr>
          <p:spPr>
            <a:xfrm>
              <a:off x="4799856" y="2936819"/>
              <a:ext cx="279648" cy="279648"/>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grpSp>
      <p:sp>
        <p:nvSpPr>
          <p:cNvPr id="4" name="TextBox 3">
            <a:extLst>
              <a:ext uri="{FF2B5EF4-FFF2-40B4-BE49-F238E27FC236}">
                <a16:creationId xmlns:a16="http://schemas.microsoft.com/office/drawing/2014/main" id="{F8729FF1-672F-E9AF-399B-AE105B3B29F3}"/>
              </a:ext>
            </a:extLst>
          </p:cNvPr>
          <p:cNvSpPr txBox="1"/>
          <p:nvPr/>
        </p:nvSpPr>
        <p:spPr>
          <a:xfrm>
            <a:off x="1401561" y="4034638"/>
            <a:ext cx="2900935" cy="461665"/>
          </a:xfrm>
          <a:prstGeom prst="rect">
            <a:avLst/>
          </a:prstGeom>
          <a:noFill/>
        </p:spPr>
        <p:txBody>
          <a:bodyPr wrap="square">
            <a:spAutoFit/>
          </a:bodyPr>
          <a:lstStyle/>
          <a:p>
            <a:r>
              <a:rPr lang="en-US" sz="2400" b="1" i="1"/>
              <a:t>Khả năng tiếp cận </a:t>
            </a:r>
          </a:p>
        </p:txBody>
      </p:sp>
      <p:sp>
        <p:nvSpPr>
          <p:cNvPr id="8" name="TextBox 7">
            <a:extLst>
              <a:ext uri="{FF2B5EF4-FFF2-40B4-BE49-F238E27FC236}">
                <a16:creationId xmlns:a16="http://schemas.microsoft.com/office/drawing/2014/main" id="{CAA333DC-B0F8-4433-3CAA-BCAEFC02AAA5}"/>
              </a:ext>
            </a:extLst>
          </p:cNvPr>
          <p:cNvSpPr txBox="1"/>
          <p:nvPr/>
        </p:nvSpPr>
        <p:spPr>
          <a:xfrm>
            <a:off x="950030" y="4945531"/>
            <a:ext cx="3420000" cy="461665"/>
          </a:xfrm>
          <a:prstGeom prst="rect">
            <a:avLst/>
          </a:prstGeom>
          <a:noFill/>
        </p:spPr>
        <p:txBody>
          <a:bodyPr wrap="square" rtlCol="0">
            <a:spAutoFit/>
          </a:bodyPr>
          <a:lstStyle/>
          <a:p>
            <a:pPr algn="r"/>
            <a:r>
              <a:rPr lang="en-US" sz="2400" b="1" i="1"/>
              <a:t>Tần suất tiếp cận</a:t>
            </a:r>
            <a:endParaRPr lang="ko-KR" altLang="en-US" sz="2000" b="1" i="1" dirty="0"/>
          </a:p>
        </p:txBody>
      </p:sp>
      <p:sp>
        <p:nvSpPr>
          <p:cNvPr id="9" name="TextBox 8">
            <a:extLst>
              <a:ext uri="{FF2B5EF4-FFF2-40B4-BE49-F238E27FC236}">
                <a16:creationId xmlns:a16="http://schemas.microsoft.com/office/drawing/2014/main" id="{9A79A684-393F-8337-FADF-2C0F132188F9}"/>
              </a:ext>
            </a:extLst>
          </p:cNvPr>
          <p:cNvSpPr txBox="1"/>
          <p:nvPr/>
        </p:nvSpPr>
        <p:spPr>
          <a:xfrm>
            <a:off x="7601286" y="2193442"/>
            <a:ext cx="4048892" cy="461665"/>
          </a:xfrm>
          <a:prstGeom prst="rect">
            <a:avLst/>
          </a:prstGeom>
          <a:noFill/>
        </p:spPr>
        <p:txBody>
          <a:bodyPr wrap="square" rtlCol="0">
            <a:spAutoFit/>
          </a:bodyPr>
          <a:lstStyle/>
          <a:p>
            <a:r>
              <a:rPr lang="en-US" sz="2400" b="1" i="1"/>
              <a:t>Mức độ tác động</a:t>
            </a:r>
            <a:endParaRPr lang="ko-KR" altLang="en-US" sz="2400" b="1" i="1" dirty="0"/>
          </a:p>
        </p:txBody>
      </p:sp>
      <p:sp>
        <p:nvSpPr>
          <p:cNvPr id="10" name="TextBox 9">
            <a:extLst>
              <a:ext uri="{FF2B5EF4-FFF2-40B4-BE49-F238E27FC236}">
                <a16:creationId xmlns:a16="http://schemas.microsoft.com/office/drawing/2014/main" id="{4CE6D966-9A6E-AA1D-3AF9-3354B8C5F427}"/>
              </a:ext>
            </a:extLst>
          </p:cNvPr>
          <p:cNvSpPr txBox="1"/>
          <p:nvPr/>
        </p:nvSpPr>
        <p:spPr>
          <a:xfrm>
            <a:off x="7919149" y="2993044"/>
            <a:ext cx="4048892" cy="830997"/>
          </a:xfrm>
          <a:prstGeom prst="rect">
            <a:avLst/>
          </a:prstGeom>
          <a:noFill/>
        </p:spPr>
        <p:txBody>
          <a:bodyPr wrap="square" rtlCol="0">
            <a:spAutoFit/>
          </a:bodyPr>
          <a:lstStyle/>
          <a:p>
            <a:r>
              <a:rPr lang="en-US" sz="2400" b="1" i="1"/>
              <a:t>Loại hình nào nhóm đích yêu thích</a:t>
            </a:r>
            <a:endParaRPr lang="ko-KR" altLang="en-US" sz="2400" b="1" i="1" dirty="0"/>
          </a:p>
        </p:txBody>
      </p:sp>
      <p:sp>
        <p:nvSpPr>
          <p:cNvPr id="11" name="TextBox 10">
            <a:extLst>
              <a:ext uri="{FF2B5EF4-FFF2-40B4-BE49-F238E27FC236}">
                <a16:creationId xmlns:a16="http://schemas.microsoft.com/office/drawing/2014/main" id="{31E25EAA-04FD-7CEE-E654-CC62D2975DCB}"/>
              </a:ext>
            </a:extLst>
          </p:cNvPr>
          <p:cNvSpPr txBox="1"/>
          <p:nvPr/>
        </p:nvSpPr>
        <p:spPr>
          <a:xfrm>
            <a:off x="7817409" y="4194821"/>
            <a:ext cx="2049423" cy="461665"/>
          </a:xfrm>
          <a:prstGeom prst="rect">
            <a:avLst/>
          </a:prstGeom>
          <a:noFill/>
        </p:spPr>
        <p:txBody>
          <a:bodyPr wrap="square" rtlCol="0">
            <a:spAutoFit/>
          </a:bodyPr>
          <a:lstStyle/>
          <a:p>
            <a:r>
              <a:rPr lang="en-US" sz="2400" b="1" i="1"/>
              <a:t>Chi phí</a:t>
            </a:r>
            <a:endParaRPr lang="ko-KR" altLang="en-US" sz="2400" b="1" i="1" dirty="0"/>
          </a:p>
        </p:txBody>
      </p:sp>
      <p:sp>
        <p:nvSpPr>
          <p:cNvPr id="12" name="TextBox 11">
            <a:extLst>
              <a:ext uri="{FF2B5EF4-FFF2-40B4-BE49-F238E27FC236}">
                <a16:creationId xmlns:a16="http://schemas.microsoft.com/office/drawing/2014/main" id="{63B72CEA-FFE8-0146-7C6C-735C23F8466D}"/>
              </a:ext>
            </a:extLst>
          </p:cNvPr>
          <p:cNvSpPr txBox="1"/>
          <p:nvPr/>
        </p:nvSpPr>
        <p:spPr>
          <a:xfrm>
            <a:off x="7480417" y="5077554"/>
            <a:ext cx="4048892" cy="461665"/>
          </a:xfrm>
          <a:prstGeom prst="rect">
            <a:avLst/>
          </a:prstGeom>
          <a:noFill/>
        </p:spPr>
        <p:txBody>
          <a:bodyPr wrap="square" rtlCol="0">
            <a:spAutoFit/>
          </a:bodyPr>
          <a:lstStyle/>
          <a:p>
            <a:r>
              <a:rPr lang="en-US" sz="2400" b="1" i="1"/>
              <a:t>Hiệu quả </a:t>
            </a:r>
            <a:r>
              <a:rPr lang="en-US" altLang="ko-KR" sz="2400" b="1" i="1"/>
              <a:t>truyền thông</a:t>
            </a:r>
            <a:endParaRPr lang="ko-KR" altLang="en-US" sz="2400" b="1" i="1" dirty="0"/>
          </a:p>
        </p:txBody>
      </p:sp>
      <p:pic>
        <p:nvPicPr>
          <p:cNvPr id="5" name="Picture 4">
            <a:extLst>
              <a:ext uri="{FF2B5EF4-FFF2-40B4-BE49-F238E27FC236}">
                <a16:creationId xmlns:a16="http://schemas.microsoft.com/office/drawing/2014/main" id="{20CC2D1C-9344-D232-0E25-C02DC07B2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812" y="2993044"/>
            <a:ext cx="1924148" cy="1924148"/>
          </a:xfrm>
          <a:prstGeom prst="rect">
            <a:avLst/>
          </a:prstGeom>
        </p:spPr>
      </p:pic>
      <p:sp>
        <p:nvSpPr>
          <p:cNvPr id="7" name="TextBox 6">
            <a:extLst>
              <a:ext uri="{FF2B5EF4-FFF2-40B4-BE49-F238E27FC236}">
                <a16:creationId xmlns:a16="http://schemas.microsoft.com/office/drawing/2014/main" id="{19777AF2-ED84-B11F-ADEA-5A029124B1CE}"/>
              </a:ext>
            </a:extLst>
          </p:cNvPr>
          <p:cNvSpPr txBox="1"/>
          <p:nvPr/>
        </p:nvSpPr>
        <p:spPr>
          <a:xfrm>
            <a:off x="2011684" y="3004100"/>
            <a:ext cx="2290812" cy="461665"/>
          </a:xfrm>
          <a:prstGeom prst="rect">
            <a:avLst/>
          </a:prstGeom>
          <a:noFill/>
        </p:spPr>
        <p:txBody>
          <a:bodyPr wrap="square">
            <a:spAutoFit/>
          </a:bodyPr>
          <a:lstStyle/>
          <a:p>
            <a:r>
              <a:rPr lang="en-US" sz="2400" b="1" i="1"/>
              <a:t>Gián tiếp</a:t>
            </a:r>
            <a:endParaRPr lang="en-US" sz="2400"/>
          </a:p>
        </p:txBody>
      </p:sp>
    </p:spTree>
    <p:extLst>
      <p:ext uri="{BB962C8B-B14F-4D97-AF65-F5344CB8AC3E}">
        <p14:creationId xmlns:p14="http://schemas.microsoft.com/office/powerpoint/2010/main" val="158059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Bối cảnh truyền thông</a:t>
            </a:r>
            <a:endParaRPr lang="en-US" sz="3600" b="1" i="1" dirty="0">
              <a:solidFill>
                <a:srgbClr val="006600"/>
              </a:solidFill>
            </a:endParaRPr>
          </a:p>
        </p:txBody>
      </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TextBox 3">
            <a:extLst>
              <a:ext uri="{FF2B5EF4-FFF2-40B4-BE49-F238E27FC236}">
                <a16:creationId xmlns:a16="http://schemas.microsoft.com/office/drawing/2014/main" id="{1C425523-C777-52D0-F2B4-418D1AF9597D}"/>
              </a:ext>
            </a:extLst>
          </p:cNvPr>
          <p:cNvSpPr txBox="1"/>
          <p:nvPr/>
        </p:nvSpPr>
        <p:spPr>
          <a:xfrm>
            <a:off x="3927006" y="1994912"/>
            <a:ext cx="7883191" cy="2985433"/>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sz="2400" kern="0">
                <a:effectLst/>
                <a:ea typeface="Calibri" panose="020F0502020204030204" pitchFamily="34" charset="0"/>
              </a:rPr>
              <a:t>Bối cảnh cụ thể có thể tạo điều kiện thuận lợi/cản trở quá trình truyền tải thông điệp truyền thông.</a:t>
            </a:r>
          </a:p>
          <a:p>
            <a:pPr marL="285750" indent="-285750">
              <a:spcBef>
                <a:spcPts val="600"/>
              </a:spcBef>
              <a:spcAft>
                <a:spcPts val="600"/>
              </a:spcAft>
              <a:buFont typeface="Arial" panose="020B0604020202020204" pitchFamily="34" charset="0"/>
              <a:buChar char="•"/>
            </a:pPr>
            <a:r>
              <a:rPr lang="en-US" sz="2400" kern="0">
                <a:effectLst/>
                <a:ea typeface="Calibri" panose="020F0502020204030204" pitchFamily="34" charset="0"/>
              </a:rPr>
              <a:t>Bối cảnh thuận lợi sẽ làm tăng hiệu quả truyền thông</a:t>
            </a:r>
          </a:p>
          <a:p>
            <a:pPr marL="285750" indent="-285750">
              <a:spcBef>
                <a:spcPts val="600"/>
              </a:spcBef>
              <a:spcAft>
                <a:spcPts val="600"/>
              </a:spcAft>
              <a:buFont typeface="Arial" panose="020B0604020202020204" pitchFamily="34" charset="0"/>
              <a:buChar char="•"/>
            </a:pPr>
            <a:r>
              <a:rPr lang="en-US" sz="2400" i="1" kern="0">
                <a:effectLst/>
                <a:ea typeface="Calibri" panose="020F0502020204030204" pitchFamily="34" charset="0"/>
              </a:rPr>
              <a:t>V</a:t>
            </a:r>
            <a:r>
              <a:rPr lang="en-US" sz="2400" i="1" kern="0">
                <a:ea typeface="Calibri" panose="020F0502020204030204" pitchFamily="34" charset="0"/>
              </a:rPr>
              <a:t>í dụ</a:t>
            </a:r>
            <a:r>
              <a:rPr lang="en-US" sz="2400" kern="0">
                <a:ea typeface="Calibri" panose="020F0502020204030204" pitchFamily="34" charset="0"/>
              </a:rPr>
              <a:t>: </a:t>
            </a:r>
            <a:r>
              <a:rPr lang="en-US" sz="2400" kern="0">
                <a:effectLst/>
                <a:ea typeface="Calibri" panose="020F0502020204030204" pitchFamily="34" charset="0"/>
              </a:rPr>
              <a:t>các sự kiện của cộng đồng, sự kiện thể thao, hòa nhạc; các sự kiện cổ động… là bối cảnh thuận lợi để tích hợp các hoạt động TTTĐHV phòng chống HIV/AIDS</a:t>
            </a:r>
            <a:endParaRPr lang="en-US" sz="2400" kern="0">
              <a:ea typeface="Calibri" panose="020F0502020204030204" pitchFamily="34" charset="0"/>
            </a:endParaRPr>
          </a:p>
        </p:txBody>
      </p:sp>
      <p:pic>
        <p:nvPicPr>
          <p:cNvPr id="18" name="Picture 17">
            <a:extLst>
              <a:ext uri="{FF2B5EF4-FFF2-40B4-BE49-F238E27FC236}">
                <a16:creationId xmlns:a16="http://schemas.microsoft.com/office/drawing/2014/main" id="{E492331B-4695-20D4-86C3-360038C7B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13" y="1787968"/>
            <a:ext cx="3282064" cy="3282064"/>
          </a:xfrm>
          <a:prstGeom prst="rect">
            <a:avLst/>
          </a:prstGeom>
        </p:spPr>
      </p:pic>
    </p:spTree>
    <p:extLst>
      <p:ext uri="{BB962C8B-B14F-4D97-AF65-F5344CB8AC3E}">
        <p14:creationId xmlns:p14="http://schemas.microsoft.com/office/powerpoint/2010/main" val="33806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Cân nhắc về tính sáng tạo</a:t>
            </a:r>
            <a:endParaRPr lang="en-US" sz="3600" b="1" i="1" dirty="0">
              <a:solidFill>
                <a:srgbClr val="006600"/>
              </a:solidFill>
            </a:endParaRPr>
          </a:p>
        </p:txBody>
      </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TextBox 3">
            <a:extLst>
              <a:ext uri="{FF2B5EF4-FFF2-40B4-BE49-F238E27FC236}">
                <a16:creationId xmlns:a16="http://schemas.microsoft.com/office/drawing/2014/main" id="{1C425523-C777-52D0-F2B4-418D1AF9597D}"/>
              </a:ext>
            </a:extLst>
          </p:cNvPr>
          <p:cNvSpPr txBox="1"/>
          <p:nvPr/>
        </p:nvSpPr>
        <p:spPr>
          <a:xfrm>
            <a:off x="1775778" y="2031265"/>
            <a:ext cx="3700997" cy="461665"/>
          </a:xfrm>
          <a:prstGeom prst="rect">
            <a:avLst/>
          </a:prstGeom>
          <a:noFill/>
        </p:spPr>
        <p:txBody>
          <a:bodyPr wrap="square">
            <a:spAutoFit/>
          </a:bodyPr>
          <a:lstStyle/>
          <a:p>
            <a:pPr>
              <a:spcBef>
                <a:spcPts val="600"/>
              </a:spcBef>
              <a:spcAft>
                <a:spcPts val="600"/>
              </a:spcAft>
            </a:pPr>
            <a:r>
              <a:rPr lang="en-US" sz="2400" kern="0">
                <a:ea typeface="Calibri" panose="020F0502020204030204" pitchFamily="34" charset="0"/>
              </a:rPr>
              <a:t>Vấn đề ưu tiên can thiệp</a:t>
            </a:r>
            <a:endParaRPr lang="en-US" sz="2400" kern="0">
              <a:effectLst/>
              <a:ea typeface="Calibri" panose="020F0502020204030204" pitchFamily="34" charset="0"/>
            </a:endParaRPr>
          </a:p>
        </p:txBody>
      </p:sp>
      <p:pic>
        <p:nvPicPr>
          <p:cNvPr id="5" name="Picture 4">
            <a:extLst>
              <a:ext uri="{FF2B5EF4-FFF2-40B4-BE49-F238E27FC236}">
                <a16:creationId xmlns:a16="http://schemas.microsoft.com/office/drawing/2014/main" id="{4CE5CD24-A4CF-E97A-C6F4-814A00F0A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684" y="1898451"/>
            <a:ext cx="2906779" cy="2906779"/>
          </a:xfrm>
          <a:prstGeom prst="rect">
            <a:avLst/>
          </a:prstGeom>
        </p:spPr>
      </p:pic>
      <p:sp>
        <p:nvSpPr>
          <p:cNvPr id="7" name="TextBox 6">
            <a:extLst>
              <a:ext uri="{FF2B5EF4-FFF2-40B4-BE49-F238E27FC236}">
                <a16:creationId xmlns:a16="http://schemas.microsoft.com/office/drawing/2014/main" id="{4AF3493F-1A9A-0CED-21CE-3BC43B1794A6}"/>
              </a:ext>
            </a:extLst>
          </p:cNvPr>
          <p:cNvSpPr txBox="1"/>
          <p:nvPr/>
        </p:nvSpPr>
        <p:spPr>
          <a:xfrm>
            <a:off x="1225991" y="2855383"/>
            <a:ext cx="6097604" cy="461665"/>
          </a:xfrm>
          <a:prstGeom prst="rect">
            <a:avLst/>
          </a:prstGeom>
          <a:noFill/>
        </p:spPr>
        <p:txBody>
          <a:bodyPr wrap="square">
            <a:spAutoFit/>
          </a:bodyPr>
          <a:lstStyle/>
          <a:p>
            <a:r>
              <a:rPr lang="en-US" sz="2400" kern="0">
                <a:ea typeface="Calibri" panose="020F0502020204030204" pitchFamily="34" charset="0"/>
              </a:rPr>
              <a:t>Nhóm đích ưu tiên can thiệp</a:t>
            </a:r>
          </a:p>
        </p:txBody>
      </p:sp>
      <p:sp>
        <p:nvSpPr>
          <p:cNvPr id="11" name="TextBox 10">
            <a:extLst>
              <a:ext uri="{FF2B5EF4-FFF2-40B4-BE49-F238E27FC236}">
                <a16:creationId xmlns:a16="http://schemas.microsoft.com/office/drawing/2014/main" id="{3A407951-66F7-DCE9-EAF0-C6A22E799628}"/>
              </a:ext>
            </a:extLst>
          </p:cNvPr>
          <p:cNvSpPr txBox="1"/>
          <p:nvPr/>
        </p:nvSpPr>
        <p:spPr>
          <a:xfrm>
            <a:off x="1099071" y="3672963"/>
            <a:ext cx="4138864" cy="461665"/>
          </a:xfrm>
          <a:prstGeom prst="rect">
            <a:avLst/>
          </a:prstGeom>
          <a:noFill/>
        </p:spPr>
        <p:txBody>
          <a:bodyPr wrap="square">
            <a:spAutoFit/>
          </a:bodyPr>
          <a:lstStyle/>
          <a:p>
            <a:r>
              <a:rPr lang="en-US" sz="2400" kern="0">
                <a:ea typeface="Calibri" panose="020F0502020204030204" pitchFamily="34" charset="0"/>
              </a:rPr>
              <a:t>Hành vi nguy cơ cần thay đổi </a:t>
            </a:r>
          </a:p>
        </p:txBody>
      </p:sp>
      <p:sp>
        <p:nvSpPr>
          <p:cNvPr id="13" name="TextBox 12">
            <a:extLst>
              <a:ext uri="{FF2B5EF4-FFF2-40B4-BE49-F238E27FC236}">
                <a16:creationId xmlns:a16="http://schemas.microsoft.com/office/drawing/2014/main" id="{F80A3199-70C4-7C01-32FF-FD64EE584610}"/>
              </a:ext>
            </a:extLst>
          </p:cNvPr>
          <p:cNvSpPr txBox="1"/>
          <p:nvPr/>
        </p:nvSpPr>
        <p:spPr>
          <a:xfrm>
            <a:off x="1225991" y="4447968"/>
            <a:ext cx="4350620" cy="461665"/>
          </a:xfrm>
          <a:prstGeom prst="rect">
            <a:avLst/>
          </a:prstGeom>
          <a:noFill/>
        </p:spPr>
        <p:txBody>
          <a:bodyPr wrap="square">
            <a:spAutoFit/>
          </a:bodyPr>
          <a:lstStyle>
            <a:defPPr>
              <a:defRPr lang="en-US"/>
            </a:defPPr>
            <a:lvl1pPr>
              <a:defRPr sz="2400" kern="0">
                <a:ea typeface="Calibri" panose="020F0502020204030204" pitchFamily="34" charset="0"/>
              </a:defRPr>
            </a:lvl1pPr>
          </a:lstStyle>
          <a:p>
            <a:r>
              <a:rPr lang="en-US"/>
              <a:t>Hành vi bảo vệ cần thúc đẩy</a:t>
            </a:r>
          </a:p>
        </p:txBody>
      </p:sp>
      <p:sp>
        <p:nvSpPr>
          <p:cNvPr id="15" name="TextBox 14">
            <a:extLst>
              <a:ext uri="{FF2B5EF4-FFF2-40B4-BE49-F238E27FC236}">
                <a16:creationId xmlns:a16="http://schemas.microsoft.com/office/drawing/2014/main" id="{527BA759-DEF5-9386-1ED3-FEBF4A73962F}"/>
              </a:ext>
            </a:extLst>
          </p:cNvPr>
          <p:cNvSpPr txBox="1"/>
          <p:nvPr/>
        </p:nvSpPr>
        <p:spPr>
          <a:xfrm>
            <a:off x="1416944" y="5173741"/>
            <a:ext cx="6097604" cy="461665"/>
          </a:xfrm>
          <a:prstGeom prst="rect">
            <a:avLst/>
          </a:prstGeom>
          <a:noFill/>
        </p:spPr>
        <p:txBody>
          <a:bodyPr wrap="square">
            <a:spAutoFit/>
          </a:bodyPr>
          <a:lstStyle/>
          <a:p>
            <a:r>
              <a:rPr lang="en-US" sz="2400" kern="0">
                <a:ea typeface="Calibri" panose="020F0502020204030204" pitchFamily="34" charset="0"/>
              </a:rPr>
              <a:t>Các yếu tố ảnh hưởng đến hành vi</a:t>
            </a:r>
          </a:p>
        </p:txBody>
      </p:sp>
      <p:sp>
        <p:nvSpPr>
          <p:cNvPr id="17" name="TextBox 16">
            <a:extLst>
              <a:ext uri="{FF2B5EF4-FFF2-40B4-BE49-F238E27FC236}">
                <a16:creationId xmlns:a16="http://schemas.microsoft.com/office/drawing/2014/main" id="{CD9D5CB2-88B8-53A9-5A3F-D6F3A2B22223}"/>
              </a:ext>
            </a:extLst>
          </p:cNvPr>
          <p:cNvSpPr txBox="1"/>
          <p:nvPr/>
        </p:nvSpPr>
        <p:spPr>
          <a:xfrm>
            <a:off x="7370066" y="4764290"/>
            <a:ext cx="4821934" cy="830997"/>
          </a:xfrm>
          <a:prstGeom prst="rect">
            <a:avLst/>
          </a:prstGeom>
          <a:noFill/>
        </p:spPr>
        <p:txBody>
          <a:bodyPr wrap="square">
            <a:spAutoFit/>
          </a:bodyPr>
          <a:lstStyle/>
          <a:p>
            <a:r>
              <a:rPr lang="en-US" sz="2400" kern="0">
                <a:ea typeface="Calibri" panose="020F0502020204030204" pitchFamily="34" charset="0"/>
              </a:rPr>
              <a:t>Thói quen, khả năng tiếp cận, </a:t>
            </a:r>
          </a:p>
          <a:p>
            <a:r>
              <a:rPr lang="en-US" sz="2400" kern="0">
                <a:ea typeface="Calibri" panose="020F0502020204030204" pitchFamily="34" charset="0"/>
              </a:rPr>
              <a:t>sử dụng nguồn thông tin </a:t>
            </a:r>
          </a:p>
        </p:txBody>
      </p:sp>
      <p:sp>
        <p:nvSpPr>
          <p:cNvPr id="20" name="TextBox 19">
            <a:extLst>
              <a:ext uri="{FF2B5EF4-FFF2-40B4-BE49-F238E27FC236}">
                <a16:creationId xmlns:a16="http://schemas.microsoft.com/office/drawing/2014/main" id="{4F6D4D65-D647-D69D-1370-C634009036D4}"/>
              </a:ext>
            </a:extLst>
          </p:cNvPr>
          <p:cNvSpPr txBox="1"/>
          <p:nvPr/>
        </p:nvSpPr>
        <p:spPr>
          <a:xfrm>
            <a:off x="8215140" y="1964113"/>
            <a:ext cx="3976860" cy="461665"/>
          </a:xfrm>
          <a:prstGeom prst="rect">
            <a:avLst/>
          </a:prstGeom>
          <a:noFill/>
        </p:spPr>
        <p:txBody>
          <a:bodyPr wrap="square">
            <a:spAutoFit/>
          </a:bodyPr>
          <a:lstStyle/>
          <a:p>
            <a:r>
              <a:rPr lang="en-US" sz="2400" kern="0">
                <a:ea typeface="Calibri" panose="020F0502020204030204" pitchFamily="34" charset="0"/>
              </a:rPr>
              <a:t>Từ ngữ, văn phong</a:t>
            </a:r>
          </a:p>
        </p:txBody>
      </p:sp>
      <p:sp>
        <p:nvSpPr>
          <p:cNvPr id="22" name="TextBox 21">
            <a:extLst>
              <a:ext uri="{FF2B5EF4-FFF2-40B4-BE49-F238E27FC236}">
                <a16:creationId xmlns:a16="http://schemas.microsoft.com/office/drawing/2014/main" id="{B4F862EF-CE94-0AC7-B381-A70E48739C3F}"/>
              </a:ext>
            </a:extLst>
          </p:cNvPr>
          <p:cNvSpPr txBox="1"/>
          <p:nvPr/>
        </p:nvSpPr>
        <p:spPr>
          <a:xfrm>
            <a:off x="8415297" y="2845444"/>
            <a:ext cx="3976859" cy="461665"/>
          </a:xfrm>
          <a:prstGeom prst="rect">
            <a:avLst/>
          </a:prstGeom>
          <a:noFill/>
        </p:spPr>
        <p:txBody>
          <a:bodyPr wrap="square">
            <a:spAutoFit/>
          </a:bodyPr>
          <a:lstStyle/>
          <a:p>
            <a:r>
              <a:rPr lang="en-US" sz="2400" kern="0">
                <a:ea typeface="Calibri" panose="020F0502020204030204" pitchFamily="34" charset="0"/>
              </a:rPr>
              <a:t>Sử dụng hình vẽ/ảnh thật?</a:t>
            </a:r>
          </a:p>
        </p:txBody>
      </p:sp>
      <p:sp>
        <p:nvSpPr>
          <p:cNvPr id="24" name="TextBox 23">
            <a:extLst>
              <a:ext uri="{FF2B5EF4-FFF2-40B4-BE49-F238E27FC236}">
                <a16:creationId xmlns:a16="http://schemas.microsoft.com/office/drawing/2014/main" id="{A26521B4-FD6F-9C4D-DF84-25C0DCAE20A4}"/>
              </a:ext>
            </a:extLst>
          </p:cNvPr>
          <p:cNvSpPr txBox="1"/>
          <p:nvPr/>
        </p:nvSpPr>
        <p:spPr>
          <a:xfrm>
            <a:off x="8356312" y="3885547"/>
            <a:ext cx="3413787" cy="461665"/>
          </a:xfrm>
          <a:prstGeom prst="rect">
            <a:avLst/>
          </a:prstGeom>
          <a:noFill/>
        </p:spPr>
        <p:txBody>
          <a:bodyPr wrap="square">
            <a:spAutoFit/>
          </a:bodyPr>
          <a:lstStyle/>
          <a:p>
            <a:r>
              <a:rPr lang="en-US" sz="2400" kern="0">
                <a:ea typeface="Calibri" panose="020F0502020204030204" pitchFamily="34" charset="0"/>
              </a:rPr>
              <a:t>Video/clip minh họa? </a:t>
            </a:r>
          </a:p>
        </p:txBody>
      </p:sp>
      <p:sp>
        <p:nvSpPr>
          <p:cNvPr id="26" name="TextBox 25">
            <a:extLst>
              <a:ext uri="{FF2B5EF4-FFF2-40B4-BE49-F238E27FC236}">
                <a16:creationId xmlns:a16="http://schemas.microsoft.com/office/drawing/2014/main" id="{B002B5FB-F05E-4B83-83FA-052FF4356BED}"/>
              </a:ext>
            </a:extLst>
          </p:cNvPr>
          <p:cNvSpPr txBox="1"/>
          <p:nvPr/>
        </p:nvSpPr>
        <p:spPr>
          <a:xfrm>
            <a:off x="4886064" y="1444643"/>
            <a:ext cx="4968003" cy="400110"/>
          </a:xfrm>
          <a:prstGeom prst="rect">
            <a:avLst/>
          </a:prstGeom>
          <a:noFill/>
        </p:spPr>
        <p:txBody>
          <a:bodyPr wrap="square">
            <a:spAutoFit/>
          </a:bodyPr>
          <a:lstStyle/>
          <a:p>
            <a:pPr>
              <a:spcBef>
                <a:spcPts val="600"/>
              </a:spcBef>
              <a:spcAft>
                <a:spcPts val="600"/>
              </a:spcAft>
            </a:pPr>
            <a:r>
              <a:rPr lang="en-US" sz="2000" b="1" kern="0">
                <a:solidFill>
                  <a:srgbClr val="C00000"/>
                </a:solidFill>
                <a:ea typeface="Calibri" panose="020F0502020204030204" pitchFamily="34" charset="0"/>
              </a:rPr>
              <a:t>THÔNG ĐIỆP TRUYỀN THÔNG</a:t>
            </a:r>
            <a:endParaRPr lang="en-US" sz="2000" b="1" kern="0">
              <a:solidFill>
                <a:srgbClr val="C00000"/>
              </a:solidFill>
              <a:effectLst/>
              <a:ea typeface="Calibri" panose="020F0502020204030204" pitchFamily="34" charset="0"/>
            </a:endParaRPr>
          </a:p>
        </p:txBody>
      </p:sp>
    </p:spTree>
    <p:extLst>
      <p:ext uri="{BB962C8B-B14F-4D97-AF65-F5344CB8AC3E}">
        <p14:creationId xmlns:p14="http://schemas.microsoft.com/office/powerpoint/2010/main" val="17225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3" grpId="0"/>
      <p:bldP spid="15" grpId="0"/>
      <p:bldP spid="17" grpId="0"/>
      <p:bldP spid="20" grpId="0"/>
      <p:bldP spid="22"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ctr">
              <a:lnSpc>
                <a:spcPct val="100000"/>
              </a:lnSpc>
              <a:spcBef>
                <a:spcPts val="0"/>
              </a:spcBef>
            </a:pPr>
            <a:r>
              <a:rPr lang="en-US" sz="3600" b="1">
                <a:solidFill>
                  <a:srgbClr val="006600"/>
                </a:solidFill>
                <a:latin typeface="+mj-lt"/>
                <a:cs typeface="Arial" pitchFamily="34" charset="0"/>
              </a:rPr>
              <a:t>Bước 4: Thiết kế, thử nghiệm và hoàn thiện </a:t>
            </a:r>
          </a:p>
          <a:p>
            <a:pPr algn="ctr">
              <a:lnSpc>
                <a:spcPct val="100000"/>
              </a:lnSpc>
              <a:spcBef>
                <a:spcPts val="0"/>
              </a:spcBef>
            </a:pPr>
            <a:r>
              <a:rPr lang="en-US" sz="3600" b="1">
                <a:solidFill>
                  <a:srgbClr val="006600"/>
                </a:solidFill>
                <a:latin typeface="+mj-lt"/>
                <a:cs typeface="Arial" pitchFamily="34" charset="0"/>
              </a:rPr>
              <a:t>thông điệp, tài liệu</a:t>
            </a:r>
          </a:p>
        </p:txBody>
      </p:sp>
      <p:grpSp>
        <p:nvGrpSpPr>
          <p:cNvPr id="21" name="Group 92">
            <a:extLst>
              <a:ext uri="{FF2B5EF4-FFF2-40B4-BE49-F238E27FC236}">
                <a16:creationId xmlns:a16="http://schemas.microsoft.com/office/drawing/2014/main" id="{059B18B1-0035-453C-A328-4FE0BDABF86D}"/>
              </a:ext>
            </a:extLst>
          </p:cNvPr>
          <p:cNvGrpSpPr/>
          <p:nvPr/>
        </p:nvGrpSpPr>
        <p:grpSpPr>
          <a:xfrm>
            <a:off x="6845289" y="5335594"/>
            <a:ext cx="4922828" cy="1069667"/>
            <a:chOff x="539552" y="2708920"/>
            <a:chExt cx="1872208" cy="1069667"/>
          </a:xfrm>
        </p:grpSpPr>
        <p:sp>
          <p:nvSpPr>
            <p:cNvPr id="22" name="Rounded Rectangle 93">
              <a:extLst>
                <a:ext uri="{FF2B5EF4-FFF2-40B4-BE49-F238E27FC236}">
                  <a16:creationId xmlns:a16="http://schemas.microsoft.com/office/drawing/2014/main" id="{96C764AD-B870-40AC-BBA5-E11155971264}"/>
                </a:ext>
              </a:extLst>
            </p:cNvPr>
            <p:cNvSpPr/>
            <p:nvPr/>
          </p:nvSpPr>
          <p:spPr>
            <a:xfrm>
              <a:off x="611560" y="2708920"/>
              <a:ext cx="1728192" cy="379785"/>
            </a:xfrm>
            <a:prstGeom prst="roundRect">
              <a:avLst>
                <a:gd name="adj" fmla="val 50000"/>
              </a:avLst>
            </a:prstGeom>
            <a:solidFill>
              <a:schemeClr val="accent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TextBox 22">
              <a:extLst>
                <a:ext uri="{FF2B5EF4-FFF2-40B4-BE49-F238E27FC236}">
                  <a16:creationId xmlns:a16="http://schemas.microsoft.com/office/drawing/2014/main" id="{91DEE72F-4B90-40BB-B641-9444689EBFCD}"/>
                </a:ext>
              </a:extLst>
            </p:cNvPr>
            <p:cNvSpPr txBox="1"/>
            <p:nvPr/>
          </p:nvSpPr>
          <p:spPr>
            <a:xfrm>
              <a:off x="539552" y="3193812"/>
              <a:ext cx="1872208" cy="584775"/>
            </a:xfrm>
            <a:prstGeom prst="rect">
              <a:avLst/>
            </a:prstGeom>
            <a:noFill/>
          </p:spPr>
          <p:txBody>
            <a:bodyPr wrap="square" rtlCol="0">
              <a:spAutoFit/>
            </a:bodyPr>
            <a:lstStyle/>
            <a:p>
              <a:r>
                <a:rPr lang="en-US" sz="1600">
                  <a:latin typeface="+mj-lt"/>
                  <a:ea typeface="Calibri" panose="020F0502020204030204" pitchFamily="34" charset="0"/>
                </a:rPr>
                <a:t>Kiểm chứng sự phù hợp về nội dung, hình thức và tính hữu dụng của thông điệp, tài liệu truyền thông </a:t>
              </a:r>
              <a:endParaRPr lang="en-US" altLang="ko-KR" sz="1600" dirty="0">
                <a:latin typeface="+mj-lt"/>
                <a:ea typeface="Calibri" panose="020F0502020204030204" pitchFamily="34" charset="0"/>
              </a:endParaRPr>
            </a:p>
          </p:txBody>
        </p:sp>
        <p:sp>
          <p:nvSpPr>
            <p:cNvPr id="24" name="TextBox 23">
              <a:extLst>
                <a:ext uri="{FF2B5EF4-FFF2-40B4-BE49-F238E27FC236}">
                  <a16:creationId xmlns:a16="http://schemas.microsoft.com/office/drawing/2014/main" id="{33635805-6EF7-4BA3-944D-9E025B7ABE2D}"/>
                </a:ext>
              </a:extLst>
            </p:cNvPr>
            <p:cNvSpPr txBox="1"/>
            <p:nvPr/>
          </p:nvSpPr>
          <p:spPr>
            <a:xfrm>
              <a:off x="704973" y="2735152"/>
              <a:ext cx="1619647" cy="523220"/>
            </a:xfrm>
            <a:prstGeom prst="rect">
              <a:avLst/>
            </a:prstGeom>
            <a:noFill/>
          </p:spPr>
          <p:txBody>
            <a:bodyPr wrap="square" rtlCol="0">
              <a:spAutoFit/>
            </a:bodyPr>
            <a:lstStyle/>
            <a:p>
              <a:pPr algn="ctr"/>
              <a:r>
                <a:rPr lang="en-US" altLang="ko-KR" sz="1400" b="1">
                  <a:solidFill>
                    <a:schemeClr val="bg1"/>
                  </a:solidFill>
                  <a:cs typeface="Arial" pitchFamily="34" charset="0"/>
                </a:rPr>
                <a:t>THỬ NGHIỆM THÔNG ĐIỆP, TÀI LIỆU TT</a:t>
              </a:r>
              <a:endParaRPr lang="ko-KR" altLang="en-US" sz="1400" b="1" dirty="0">
                <a:solidFill>
                  <a:schemeClr val="bg1"/>
                </a:solidFill>
                <a:cs typeface="Arial" pitchFamily="34" charset="0"/>
              </a:endParaRPr>
            </a:p>
          </p:txBody>
        </p:sp>
      </p:grpSp>
      <p:grpSp>
        <p:nvGrpSpPr>
          <p:cNvPr id="25" name="Group 96">
            <a:extLst>
              <a:ext uri="{FF2B5EF4-FFF2-40B4-BE49-F238E27FC236}">
                <a16:creationId xmlns:a16="http://schemas.microsoft.com/office/drawing/2014/main" id="{D2B460D8-1549-43DB-82DE-6EBE1778621E}"/>
              </a:ext>
            </a:extLst>
          </p:cNvPr>
          <p:cNvGrpSpPr/>
          <p:nvPr/>
        </p:nvGrpSpPr>
        <p:grpSpPr>
          <a:xfrm>
            <a:off x="866970" y="5392943"/>
            <a:ext cx="4998022" cy="1069667"/>
            <a:chOff x="611560" y="2708920"/>
            <a:chExt cx="1849765" cy="1069667"/>
          </a:xfrm>
        </p:grpSpPr>
        <p:sp>
          <p:nvSpPr>
            <p:cNvPr id="26" name="Rounded Rectangle 97">
              <a:extLst>
                <a:ext uri="{FF2B5EF4-FFF2-40B4-BE49-F238E27FC236}">
                  <a16:creationId xmlns:a16="http://schemas.microsoft.com/office/drawing/2014/main" id="{83DA4EB8-0115-4389-833E-34621510D332}"/>
                </a:ext>
              </a:extLst>
            </p:cNvPr>
            <p:cNvSpPr/>
            <p:nvPr/>
          </p:nvSpPr>
          <p:spPr>
            <a:xfrm>
              <a:off x="611560" y="2708920"/>
              <a:ext cx="1728192"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7689A7D4-4EEE-4E21-9A37-993F123E59FB}"/>
                </a:ext>
              </a:extLst>
            </p:cNvPr>
            <p:cNvSpPr txBox="1"/>
            <p:nvPr/>
          </p:nvSpPr>
          <p:spPr>
            <a:xfrm>
              <a:off x="640009" y="3193812"/>
              <a:ext cx="1821316" cy="584775"/>
            </a:xfrm>
            <a:prstGeom prst="rect">
              <a:avLst/>
            </a:prstGeom>
            <a:noFill/>
          </p:spPr>
          <p:txBody>
            <a:bodyPr wrap="square" rtlCol="0">
              <a:spAutoFit/>
            </a:bodyPr>
            <a:lstStyle/>
            <a:p>
              <a:r>
                <a:rPr lang="en-US" sz="1600">
                  <a:latin typeface="+mj-lt"/>
                  <a:ea typeface="Calibri" panose="020F0502020204030204" pitchFamily="34" charset="0"/>
                </a:rPr>
                <a:t>Dễ hiểu, dành cho nhóm đích, tin cậy, </a:t>
              </a:r>
            </a:p>
            <a:p>
              <a:r>
                <a:rPr lang="en-US" sz="1600">
                  <a:latin typeface="+mj-lt"/>
                  <a:ea typeface="Calibri" panose="020F0502020204030204" pitchFamily="34" charset="0"/>
                </a:rPr>
                <a:t>chỉ rõ hành động </a:t>
              </a:r>
              <a:endParaRPr lang="en-US" altLang="ko-KR" sz="1600" dirty="0">
                <a:latin typeface="+mj-lt"/>
                <a:ea typeface="Calibri" panose="020F0502020204030204" pitchFamily="34" charset="0"/>
              </a:endParaRPr>
            </a:p>
          </p:txBody>
        </p:sp>
        <p:sp>
          <p:nvSpPr>
            <p:cNvPr id="28" name="TextBox 27">
              <a:extLst>
                <a:ext uri="{FF2B5EF4-FFF2-40B4-BE49-F238E27FC236}">
                  <a16:creationId xmlns:a16="http://schemas.microsoft.com/office/drawing/2014/main" id="{29FEB45A-28F8-4DF1-83B1-2EBE6F910483}"/>
                </a:ext>
              </a:extLst>
            </p:cNvPr>
            <p:cNvSpPr txBox="1"/>
            <p:nvPr/>
          </p:nvSpPr>
          <p:spPr>
            <a:xfrm>
              <a:off x="611560" y="2750324"/>
              <a:ext cx="1745927" cy="307777"/>
            </a:xfrm>
            <a:prstGeom prst="rect">
              <a:avLst/>
            </a:prstGeom>
            <a:noFill/>
          </p:spPr>
          <p:txBody>
            <a:bodyPr wrap="square" rtlCol="0">
              <a:spAutoFit/>
            </a:bodyPr>
            <a:lstStyle/>
            <a:p>
              <a:pPr algn="ctr"/>
              <a:r>
                <a:rPr lang="en-US" altLang="ko-KR" sz="1400" b="1">
                  <a:solidFill>
                    <a:schemeClr val="bg1"/>
                  </a:solidFill>
                  <a:cs typeface="Arial" pitchFamily="34" charset="0"/>
                </a:rPr>
                <a:t>THIẾT KẾ THÔNG ĐIỆP, TÀI LIỆU TT</a:t>
              </a:r>
              <a:endParaRPr lang="ko-KR" altLang="en-US" sz="1400" b="1" dirty="0">
                <a:solidFill>
                  <a:schemeClr val="bg1"/>
                </a:solidFill>
                <a:cs typeface="Arial" pitchFamily="34" charset="0"/>
              </a:endParaRPr>
            </a:p>
          </p:txBody>
        </p:sp>
      </p:grpSp>
      <p:grpSp>
        <p:nvGrpSpPr>
          <p:cNvPr id="29" name="Group 100">
            <a:extLst>
              <a:ext uri="{FF2B5EF4-FFF2-40B4-BE49-F238E27FC236}">
                <a16:creationId xmlns:a16="http://schemas.microsoft.com/office/drawing/2014/main" id="{75BF355D-B5CB-4A8C-BD27-18501E16C41A}"/>
              </a:ext>
            </a:extLst>
          </p:cNvPr>
          <p:cNvGrpSpPr/>
          <p:nvPr/>
        </p:nvGrpSpPr>
        <p:grpSpPr>
          <a:xfrm>
            <a:off x="788866" y="3557975"/>
            <a:ext cx="5034640" cy="1315888"/>
            <a:chOff x="578888" y="2708921"/>
            <a:chExt cx="1881726" cy="1315888"/>
          </a:xfrm>
        </p:grpSpPr>
        <p:sp>
          <p:nvSpPr>
            <p:cNvPr id="30" name="Rounded Rectangle 101">
              <a:extLst>
                <a:ext uri="{FF2B5EF4-FFF2-40B4-BE49-F238E27FC236}">
                  <a16:creationId xmlns:a16="http://schemas.microsoft.com/office/drawing/2014/main" id="{790B400A-D937-4A08-8FF0-A42E2FEDFC0C}"/>
                </a:ext>
              </a:extLst>
            </p:cNvPr>
            <p:cNvSpPr/>
            <p:nvPr/>
          </p:nvSpPr>
          <p:spPr>
            <a:xfrm>
              <a:off x="611560" y="2708921"/>
              <a:ext cx="1796308" cy="307778"/>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extBox 30">
              <a:extLst>
                <a:ext uri="{FF2B5EF4-FFF2-40B4-BE49-F238E27FC236}">
                  <a16:creationId xmlns:a16="http://schemas.microsoft.com/office/drawing/2014/main" id="{1C6BC666-771C-457A-8E23-FEA3E28BBDE7}"/>
                </a:ext>
              </a:extLst>
            </p:cNvPr>
            <p:cNvSpPr txBox="1"/>
            <p:nvPr/>
          </p:nvSpPr>
          <p:spPr>
            <a:xfrm>
              <a:off x="578888" y="3193812"/>
              <a:ext cx="1881726" cy="830997"/>
            </a:xfrm>
            <a:prstGeom prst="rect">
              <a:avLst/>
            </a:prstGeom>
            <a:noFill/>
          </p:spPr>
          <p:txBody>
            <a:bodyPr wrap="square" rtlCol="0">
              <a:spAutoFit/>
            </a:bodyPr>
            <a:lstStyle/>
            <a:p>
              <a:r>
                <a:rPr lang="en-US" sz="1600">
                  <a:latin typeface="+mj-lt"/>
                  <a:ea typeface="Calibri" panose="020F0502020204030204" pitchFamily="34" charset="0"/>
                </a:rPr>
                <a:t>Rà soát thường được tiến hành trong giai đoạn phân tích tình hình hoặc bắt đầu giai đoạn phát triển thông điệp, tài liệu</a:t>
              </a:r>
              <a:endParaRPr lang="en-US" altLang="ko-KR" sz="1600" dirty="0">
                <a:latin typeface="+mj-lt"/>
                <a:ea typeface="Calibri" panose="020F0502020204030204" pitchFamily="34" charset="0"/>
              </a:endParaRPr>
            </a:p>
          </p:txBody>
        </p:sp>
        <p:sp>
          <p:nvSpPr>
            <p:cNvPr id="32" name="TextBox 31">
              <a:extLst>
                <a:ext uri="{FF2B5EF4-FFF2-40B4-BE49-F238E27FC236}">
                  <a16:creationId xmlns:a16="http://schemas.microsoft.com/office/drawing/2014/main" id="{45426FD0-D069-4D74-9754-F93C80F84EBF}"/>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itchFamily="34" charset="0"/>
                </a:rPr>
                <a:t>RÀ SOÁT TÀI LIỆU LIÊN QUAN SẴN CÓ</a:t>
              </a:r>
              <a:endParaRPr lang="ko-KR" altLang="en-US" sz="1400" b="1" dirty="0">
                <a:solidFill>
                  <a:schemeClr val="bg1"/>
                </a:solidFill>
                <a:cs typeface="Arial" pitchFamily="34" charset="0"/>
              </a:endParaRPr>
            </a:p>
          </p:txBody>
        </p:sp>
      </p:grpSp>
      <p:grpSp>
        <p:nvGrpSpPr>
          <p:cNvPr id="33" name="Group 104">
            <a:extLst>
              <a:ext uri="{FF2B5EF4-FFF2-40B4-BE49-F238E27FC236}">
                <a16:creationId xmlns:a16="http://schemas.microsoft.com/office/drawing/2014/main" id="{76A0AC7F-6937-424C-AAB8-C038117201B7}"/>
              </a:ext>
            </a:extLst>
          </p:cNvPr>
          <p:cNvGrpSpPr/>
          <p:nvPr/>
        </p:nvGrpSpPr>
        <p:grpSpPr>
          <a:xfrm>
            <a:off x="725103" y="1551526"/>
            <a:ext cx="5139890" cy="843819"/>
            <a:chOff x="539552" y="2708920"/>
            <a:chExt cx="1872208" cy="1070668"/>
          </a:xfrm>
        </p:grpSpPr>
        <p:sp>
          <p:nvSpPr>
            <p:cNvPr id="34" name="Rounded Rectangle 105">
              <a:extLst>
                <a:ext uri="{FF2B5EF4-FFF2-40B4-BE49-F238E27FC236}">
                  <a16:creationId xmlns:a16="http://schemas.microsoft.com/office/drawing/2014/main" id="{2B79669B-7C13-4358-9F46-FDAC98B9E82C}"/>
                </a:ext>
              </a:extLst>
            </p:cNvPr>
            <p:cNvSpPr/>
            <p:nvPr/>
          </p:nvSpPr>
          <p:spPr>
            <a:xfrm>
              <a:off x="611560" y="2708920"/>
              <a:ext cx="1728192" cy="379785"/>
            </a:xfrm>
            <a:prstGeom prst="roundRect">
              <a:avLst>
                <a:gd name="adj" fmla="val 50000"/>
              </a:avLst>
            </a:prstGeom>
            <a:solidFill>
              <a:schemeClr val="accent3"/>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id="{9ABC2BCC-CD14-4B17-ABDB-175E44BF747D}"/>
                </a:ext>
              </a:extLst>
            </p:cNvPr>
            <p:cNvSpPr txBox="1"/>
            <p:nvPr/>
          </p:nvSpPr>
          <p:spPr>
            <a:xfrm>
              <a:off x="539552" y="3193811"/>
              <a:ext cx="1872208" cy="585777"/>
            </a:xfrm>
            <a:prstGeom prst="rect">
              <a:avLst/>
            </a:prstGeom>
            <a:noFill/>
          </p:spPr>
          <p:txBody>
            <a:bodyPr wrap="square" rtlCol="0">
              <a:spAutoFit/>
            </a:bodyPr>
            <a:lstStyle/>
            <a:p>
              <a:endParaRPr lang="en-US" altLang="ko-KR" sz="2400" dirty="0">
                <a:solidFill>
                  <a:schemeClr val="tx1">
                    <a:lumMod val="75000"/>
                    <a:lumOff val="25000"/>
                  </a:schemeClr>
                </a:solidFill>
                <a:latin typeface="+mj-lt"/>
                <a:cs typeface="Arial" pitchFamily="34" charset="0"/>
              </a:endParaRPr>
            </a:p>
          </p:txBody>
        </p:sp>
        <p:sp>
          <p:nvSpPr>
            <p:cNvPr id="36" name="TextBox 35">
              <a:extLst>
                <a:ext uri="{FF2B5EF4-FFF2-40B4-BE49-F238E27FC236}">
                  <a16:creationId xmlns:a16="http://schemas.microsoft.com/office/drawing/2014/main" id="{CD5A7F93-2492-49E3-B7C8-EAB63EC1C920}"/>
                </a:ext>
              </a:extLst>
            </p:cNvPr>
            <p:cNvSpPr txBox="1"/>
            <p:nvPr/>
          </p:nvSpPr>
          <p:spPr>
            <a:xfrm>
              <a:off x="665833" y="2744922"/>
              <a:ext cx="1619647" cy="390519"/>
            </a:xfrm>
            <a:prstGeom prst="rect">
              <a:avLst/>
            </a:prstGeom>
            <a:noFill/>
          </p:spPr>
          <p:txBody>
            <a:bodyPr wrap="square" rtlCol="0">
              <a:spAutoFit/>
            </a:bodyPr>
            <a:lstStyle/>
            <a:p>
              <a:pPr algn="ctr"/>
              <a:r>
                <a:rPr lang="en-US" altLang="ko-KR" sz="1400" b="1">
                  <a:solidFill>
                    <a:schemeClr val="bg1"/>
                  </a:solidFill>
                  <a:cs typeface="Arial" pitchFamily="34" charset="0"/>
                </a:rPr>
                <a:t>QUẢN LÝ NHÓM THIẾT KẾ SÁNG TẠO</a:t>
              </a:r>
              <a:endParaRPr lang="ko-KR" altLang="en-US" sz="1400" b="1" dirty="0">
                <a:solidFill>
                  <a:schemeClr val="bg1"/>
                </a:solidFill>
                <a:cs typeface="Arial" pitchFamily="34" charset="0"/>
              </a:endParaRPr>
            </a:p>
          </p:txBody>
        </p:sp>
      </p:gr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 name="Arrow: Down 2">
            <a:extLst>
              <a:ext uri="{FF2B5EF4-FFF2-40B4-BE49-F238E27FC236}">
                <a16:creationId xmlns:a16="http://schemas.microsoft.com/office/drawing/2014/main" id="{CFC753D7-9A69-1B40-C143-055D7AD1638D}"/>
              </a:ext>
            </a:extLst>
          </p:cNvPr>
          <p:cNvSpPr/>
          <p:nvPr/>
        </p:nvSpPr>
        <p:spPr>
          <a:xfrm>
            <a:off x="2845602" y="2927105"/>
            <a:ext cx="356135" cy="349058"/>
          </a:xfrm>
          <a:prstGeom prst="downArrow">
            <a:avLst/>
          </a:prstGeom>
          <a:solidFill>
            <a:srgbClr val="82A3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2A0F66EB-BAF3-FC84-29DA-79785AF56905}"/>
              </a:ext>
            </a:extLst>
          </p:cNvPr>
          <p:cNvSpPr/>
          <p:nvPr/>
        </p:nvSpPr>
        <p:spPr>
          <a:xfrm>
            <a:off x="6073509" y="5912126"/>
            <a:ext cx="481263" cy="292861"/>
          </a:xfrm>
          <a:prstGeom prst="rightArrow">
            <a:avLst/>
          </a:prstGeom>
          <a:solidFill>
            <a:srgbClr val="82A3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6">
            <a:extLst>
              <a:ext uri="{FF2B5EF4-FFF2-40B4-BE49-F238E27FC236}">
                <a16:creationId xmlns:a16="http://schemas.microsoft.com/office/drawing/2014/main" id="{D4FE3905-4529-E741-9EEA-64A917D589D0}"/>
              </a:ext>
            </a:extLst>
          </p:cNvPr>
          <p:cNvGrpSpPr/>
          <p:nvPr/>
        </p:nvGrpSpPr>
        <p:grpSpPr>
          <a:xfrm>
            <a:off x="6825914" y="3542136"/>
            <a:ext cx="5139889" cy="823446"/>
            <a:chOff x="539552" y="2708920"/>
            <a:chExt cx="1872208" cy="823446"/>
          </a:xfrm>
        </p:grpSpPr>
        <p:sp>
          <p:nvSpPr>
            <p:cNvPr id="10" name="Rounded Rectangle 97">
              <a:extLst>
                <a:ext uri="{FF2B5EF4-FFF2-40B4-BE49-F238E27FC236}">
                  <a16:creationId xmlns:a16="http://schemas.microsoft.com/office/drawing/2014/main" id="{7955E7F1-5970-162C-6141-21C1398EC8BE}"/>
                </a:ext>
              </a:extLst>
            </p:cNvPr>
            <p:cNvSpPr/>
            <p:nvPr/>
          </p:nvSpPr>
          <p:spPr>
            <a:xfrm>
              <a:off x="611560" y="2708920"/>
              <a:ext cx="1728192"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a16="http://schemas.microsoft.com/office/drawing/2014/main" id="{CB590D17-AF48-FB82-408C-02341A7E40DA}"/>
                </a:ext>
              </a:extLst>
            </p:cNvPr>
            <p:cNvSpPr txBox="1"/>
            <p:nvPr/>
          </p:nvSpPr>
          <p:spPr>
            <a:xfrm>
              <a:off x="539552" y="3193812"/>
              <a:ext cx="1872208" cy="338554"/>
            </a:xfrm>
            <a:prstGeom prst="rect">
              <a:avLst/>
            </a:prstGeom>
            <a:noFill/>
          </p:spPr>
          <p:txBody>
            <a:bodyPr wrap="square" rtlCol="0">
              <a:spAutoFit/>
            </a:bodyPr>
            <a:lstStyle/>
            <a:p>
              <a:r>
                <a:rPr lang="en-US" sz="1600">
                  <a:latin typeface="+mj-lt"/>
                  <a:ea typeface="Calibri" panose="020F0502020204030204" pitchFamily="34" charset="0"/>
                </a:rPr>
                <a:t>   Phỏng vấn sâu/thảo luận nhóm</a:t>
              </a:r>
              <a:endParaRPr lang="en-US" altLang="ko-KR" sz="1600" dirty="0">
                <a:latin typeface="+mj-lt"/>
                <a:ea typeface="Calibri" panose="020F0502020204030204" pitchFamily="34" charset="0"/>
              </a:endParaRPr>
            </a:p>
          </p:txBody>
        </p:sp>
        <p:sp>
          <p:nvSpPr>
            <p:cNvPr id="12" name="TextBox 11">
              <a:extLst>
                <a:ext uri="{FF2B5EF4-FFF2-40B4-BE49-F238E27FC236}">
                  <a16:creationId xmlns:a16="http://schemas.microsoft.com/office/drawing/2014/main" id="{891B396A-5C31-070E-D911-84ED08B94F45}"/>
                </a:ext>
              </a:extLst>
            </p:cNvPr>
            <p:cNvSpPr txBox="1"/>
            <p:nvPr/>
          </p:nvSpPr>
          <p:spPr>
            <a:xfrm>
              <a:off x="611560" y="2750324"/>
              <a:ext cx="1745927" cy="307777"/>
            </a:xfrm>
            <a:prstGeom prst="rect">
              <a:avLst/>
            </a:prstGeom>
            <a:noFill/>
          </p:spPr>
          <p:txBody>
            <a:bodyPr wrap="square" rtlCol="0">
              <a:spAutoFit/>
            </a:bodyPr>
            <a:lstStyle/>
            <a:p>
              <a:pPr algn="ctr"/>
              <a:r>
                <a:rPr lang="en-US" altLang="ko-KR" sz="1400" b="1">
                  <a:solidFill>
                    <a:schemeClr val="bg1"/>
                  </a:solidFill>
                  <a:cs typeface="Arial" pitchFamily="34" charset="0"/>
                </a:rPr>
                <a:t>PHƯƠNG PHÁP THỬ NGHIỆM</a:t>
              </a:r>
              <a:endParaRPr lang="ko-KR" altLang="en-US" sz="1400" b="1" dirty="0">
                <a:solidFill>
                  <a:schemeClr val="bg1"/>
                </a:solidFill>
                <a:cs typeface="Arial" pitchFamily="34" charset="0"/>
              </a:endParaRPr>
            </a:p>
          </p:txBody>
        </p:sp>
      </p:grpSp>
      <p:grpSp>
        <p:nvGrpSpPr>
          <p:cNvPr id="13" name="Group 100">
            <a:extLst>
              <a:ext uri="{FF2B5EF4-FFF2-40B4-BE49-F238E27FC236}">
                <a16:creationId xmlns:a16="http://schemas.microsoft.com/office/drawing/2014/main" id="{FC57B0D3-2A36-7A0A-00A7-ACD722D2DA60}"/>
              </a:ext>
            </a:extLst>
          </p:cNvPr>
          <p:cNvGrpSpPr/>
          <p:nvPr/>
        </p:nvGrpSpPr>
        <p:grpSpPr>
          <a:xfrm>
            <a:off x="6640467" y="1593802"/>
            <a:ext cx="5325336" cy="1069667"/>
            <a:chOff x="539552" y="2708920"/>
            <a:chExt cx="1872208" cy="1069667"/>
          </a:xfrm>
        </p:grpSpPr>
        <p:sp>
          <p:nvSpPr>
            <p:cNvPr id="14" name="Rounded Rectangle 101">
              <a:extLst>
                <a:ext uri="{FF2B5EF4-FFF2-40B4-BE49-F238E27FC236}">
                  <a16:creationId xmlns:a16="http://schemas.microsoft.com/office/drawing/2014/main" id="{C8B873E1-7907-44BD-4C5D-9CF582740558}"/>
                </a:ext>
              </a:extLst>
            </p:cNvPr>
            <p:cNvSpPr/>
            <p:nvPr/>
          </p:nvSpPr>
          <p:spPr>
            <a:xfrm>
              <a:off x="611560" y="2708920"/>
              <a:ext cx="1728192" cy="379785"/>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TextBox 14">
              <a:extLst>
                <a:ext uri="{FF2B5EF4-FFF2-40B4-BE49-F238E27FC236}">
                  <a16:creationId xmlns:a16="http://schemas.microsoft.com/office/drawing/2014/main" id="{BF322A25-AF0F-7E65-9A03-35A2E6171822}"/>
                </a:ext>
              </a:extLst>
            </p:cNvPr>
            <p:cNvSpPr txBox="1"/>
            <p:nvPr/>
          </p:nvSpPr>
          <p:spPr>
            <a:xfrm>
              <a:off x="539552" y="3193812"/>
              <a:ext cx="1872208" cy="584775"/>
            </a:xfrm>
            <a:prstGeom prst="rect">
              <a:avLst/>
            </a:prstGeom>
            <a:noFill/>
          </p:spPr>
          <p:txBody>
            <a:bodyPr wrap="square" rtlCol="0">
              <a:spAutoFit/>
            </a:bodyPr>
            <a:lstStyle/>
            <a:p>
              <a:r>
                <a:rPr lang="en-US" sz="1600">
                  <a:latin typeface="+mj-lt"/>
                  <a:ea typeface="Calibri" panose="020F0502020204030204" pitchFamily="34" charset="0"/>
                </a:rPr>
                <a:t>Tổng hợp, phân tích thông tin thu được từ thử nghiệm</a:t>
              </a:r>
              <a:endParaRPr lang="en-US" altLang="ko-KR" sz="1600" dirty="0">
                <a:latin typeface="+mj-lt"/>
                <a:ea typeface="Calibri" panose="020F0502020204030204" pitchFamily="34" charset="0"/>
              </a:endParaRPr>
            </a:p>
          </p:txBody>
        </p:sp>
        <p:sp>
          <p:nvSpPr>
            <p:cNvPr id="16" name="TextBox 15">
              <a:extLst>
                <a:ext uri="{FF2B5EF4-FFF2-40B4-BE49-F238E27FC236}">
                  <a16:creationId xmlns:a16="http://schemas.microsoft.com/office/drawing/2014/main" id="{FBCB0A45-E659-FB5D-6CC0-82756E72C11F}"/>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itchFamily="34" charset="0"/>
                </a:rPr>
                <a:t>ĐIỀU CHỈNH, HOÀN THIỆN TLTT</a:t>
              </a:r>
              <a:endParaRPr lang="ko-KR" altLang="en-US" sz="1400" b="1" dirty="0">
                <a:solidFill>
                  <a:schemeClr val="bg1"/>
                </a:solidFill>
                <a:cs typeface="Arial" pitchFamily="34" charset="0"/>
              </a:endParaRPr>
            </a:p>
          </p:txBody>
        </p:sp>
      </p:grpSp>
      <p:sp>
        <p:nvSpPr>
          <p:cNvPr id="18" name="TextBox 17">
            <a:extLst>
              <a:ext uri="{FF2B5EF4-FFF2-40B4-BE49-F238E27FC236}">
                <a16:creationId xmlns:a16="http://schemas.microsoft.com/office/drawing/2014/main" id="{512BD24E-A91D-E3D0-1467-6D5A141D9292}"/>
              </a:ext>
            </a:extLst>
          </p:cNvPr>
          <p:cNvSpPr txBox="1"/>
          <p:nvPr/>
        </p:nvSpPr>
        <p:spPr>
          <a:xfrm>
            <a:off x="954697" y="2016296"/>
            <a:ext cx="4910296" cy="584775"/>
          </a:xfrm>
          <a:prstGeom prst="rect">
            <a:avLst/>
          </a:prstGeom>
          <a:noFill/>
        </p:spPr>
        <p:txBody>
          <a:bodyPr wrap="square">
            <a:spAutoFit/>
          </a:bodyPr>
          <a:lstStyle/>
          <a:p>
            <a:r>
              <a:rPr lang="en-US" sz="1600">
                <a:latin typeface="+mj-lt"/>
                <a:ea typeface="Calibri" panose="020F0502020204030204" pitchFamily="34" charset="0"/>
              </a:rPr>
              <a:t>Bộ phận thiết yếu phát triển thông điệp, tài liệu, sản phẩm truyền thông</a:t>
            </a:r>
          </a:p>
        </p:txBody>
      </p:sp>
      <p:sp>
        <p:nvSpPr>
          <p:cNvPr id="19" name="Arrow: Down 18">
            <a:extLst>
              <a:ext uri="{FF2B5EF4-FFF2-40B4-BE49-F238E27FC236}">
                <a16:creationId xmlns:a16="http://schemas.microsoft.com/office/drawing/2014/main" id="{932F9C1A-8D74-8286-B0D7-124839963042}"/>
              </a:ext>
            </a:extLst>
          </p:cNvPr>
          <p:cNvSpPr/>
          <p:nvPr/>
        </p:nvSpPr>
        <p:spPr>
          <a:xfrm>
            <a:off x="2881434" y="4754666"/>
            <a:ext cx="356135" cy="349058"/>
          </a:xfrm>
          <a:prstGeom prst="downArrow">
            <a:avLst/>
          </a:prstGeom>
          <a:solidFill>
            <a:srgbClr val="82A3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DD5355E3-E647-E273-3C53-A830AA61DEA7}"/>
              </a:ext>
            </a:extLst>
          </p:cNvPr>
          <p:cNvSpPr/>
          <p:nvPr/>
        </p:nvSpPr>
        <p:spPr>
          <a:xfrm rot="10800000">
            <a:off x="9363679" y="4580137"/>
            <a:ext cx="356135" cy="349058"/>
          </a:xfrm>
          <a:prstGeom prst="downArrow">
            <a:avLst/>
          </a:prstGeom>
          <a:solidFill>
            <a:srgbClr val="82A3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4A59A223-5096-DE9F-F887-29955AA0B640}"/>
              </a:ext>
            </a:extLst>
          </p:cNvPr>
          <p:cNvSpPr/>
          <p:nvPr/>
        </p:nvSpPr>
        <p:spPr>
          <a:xfrm rot="10800000">
            <a:off x="9182675" y="2641720"/>
            <a:ext cx="356135" cy="349058"/>
          </a:xfrm>
          <a:prstGeom prst="downArrow">
            <a:avLst/>
          </a:prstGeom>
          <a:solidFill>
            <a:srgbClr val="82A3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58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236279"/>
            <a:ext cx="11573197" cy="1200328"/>
          </a:xfrm>
        </p:spPr>
        <p:txBody>
          <a:bodyPr/>
          <a:lstStyle/>
          <a:p>
            <a:r>
              <a:rPr lang="en-US" sz="3600" b="1" i="1">
                <a:solidFill>
                  <a:srgbClr val="006600"/>
                </a:solidFill>
              </a:rPr>
              <a:t>Bước 5: </a:t>
            </a:r>
            <a:r>
              <a:rPr lang="en-US" sz="3600" b="1">
                <a:solidFill>
                  <a:srgbClr val="006600"/>
                </a:solidFill>
              </a:rPr>
              <a:t>Lập kế hoạch và thực hiện chương trình truyền thông</a:t>
            </a:r>
            <a:endParaRPr lang="en-US" sz="3600" b="1" dirty="0">
              <a:solidFill>
                <a:srgbClr val="006600"/>
              </a:solidFill>
            </a:endParaRPr>
          </a:p>
        </p:txBody>
      </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 name="TextBox 3">
            <a:extLst>
              <a:ext uri="{FF2B5EF4-FFF2-40B4-BE49-F238E27FC236}">
                <a16:creationId xmlns:a16="http://schemas.microsoft.com/office/drawing/2014/main" id="{5C7B6EBA-C9C8-39E5-3D04-88A38F8CFC49}"/>
              </a:ext>
            </a:extLst>
          </p:cNvPr>
          <p:cNvSpPr txBox="1"/>
          <p:nvPr/>
        </p:nvSpPr>
        <p:spPr>
          <a:xfrm>
            <a:off x="221381" y="1436607"/>
            <a:ext cx="5345708" cy="4601260"/>
          </a:xfrm>
          <a:prstGeom prst="rect">
            <a:avLst/>
          </a:prstGeom>
          <a:noFill/>
        </p:spPr>
        <p:txBody>
          <a:bodyPr wrap="square">
            <a:spAutoFit/>
          </a:bodyPr>
          <a:lstStyle/>
          <a:p>
            <a:pPr marL="285750" marR="0" lvl="0" indent="-285750" algn="just">
              <a:spcBef>
                <a:spcPts val="600"/>
              </a:spcBef>
              <a:buFont typeface="Arial" panose="020B0604020202020204" pitchFamily="34" charset="0"/>
              <a:buChar char="•"/>
            </a:pPr>
            <a:r>
              <a:rPr lang="en-US" sz="2400">
                <a:effectLst/>
                <a:ea typeface="Times New Roman" panose="02020603050405020304" pitchFamily="18" charset="0"/>
              </a:rPr>
              <a:t>Những hoạt động nào cần thực hiện? </a:t>
            </a:r>
          </a:p>
          <a:p>
            <a:pPr marL="285750" marR="0" lvl="0" indent="-285750" algn="just">
              <a:spcBef>
                <a:spcPts val="600"/>
              </a:spcBef>
              <a:buFont typeface="Arial" panose="020B0604020202020204" pitchFamily="34" charset="0"/>
              <a:buChar char="•"/>
            </a:pPr>
            <a:r>
              <a:rPr lang="en-US" sz="2400"/>
              <a:t>Thực hiện bằng cách nào? </a:t>
            </a:r>
          </a:p>
          <a:p>
            <a:pPr marL="285750" marR="0" lvl="0" indent="-285750" algn="just">
              <a:spcBef>
                <a:spcPts val="600"/>
              </a:spcBef>
              <a:buFont typeface="Arial" panose="020B0604020202020204" pitchFamily="34" charset="0"/>
              <a:buChar char="•"/>
            </a:pPr>
            <a:r>
              <a:rPr lang="en-US" sz="2400"/>
              <a:t>Theo trình tự nào? </a:t>
            </a:r>
          </a:p>
          <a:p>
            <a:pPr marL="285750" marR="0" lvl="0" indent="-285750" algn="just">
              <a:spcBef>
                <a:spcPts val="600"/>
              </a:spcBef>
              <a:buFont typeface="Arial" panose="020B0604020202020204" pitchFamily="34" charset="0"/>
              <a:buChar char="•"/>
            </a:pPr>
            <a:r>
              <a:rPr lang="en-US" sz="2400"/>
              <a:t>Thời điểm nào? </a:t>
            </a:r>
          </a:p>
          <a:p>
            <a:pPr marL="285750" marR="0" lvl="0" indent="-285750" algn="just">
              <a:spcBef>
                <a:spcPts val="600"/>
              </a:spcBef>
              <a:buFont typeface="Arial" panose="020B0604020202020204" pitchFamily="34" charset="0"/>
              <a:buChar char="•"/>
            </a:pPr>
            <a:r>
              <a:rPr lang="en-US" sz="2400"/>
              <a:t>Trong bao lâu? </a:t>
            </a:r>
          </a:p>
          <a:p>
            <a:pPr marL="285750" marR="0" lvl="0" indent="-285750" algn="just">
              <a:spcBef>
                <a:spcPts val="600"/>
              </a:spcBef>
              <a:buFont typeface="Arial" panose="020B0604020202020204" pitchFamily="34" charset="0"/>
              <a:buChar char="•"/>
            </a:pPr>
            <a:r>
              <a:rPr lang="en-US" sz="2400"/>
              <a:t>Tần suất nào?</a:t>
            </a:r>
          </a:p>
          <a:p>
            <a:pPr marL="285750" marR="0" lvl="0" indent="-285750" algn="just">
              <a:spcBef>
                <a:spcPts val="600"/>
              </a:spcBef>
              <a:buFont typeface="Arial" panose="020B0604020202020204" pitchFamily="34" charset="0"/>
              <a:buChar char="•"/>
            </a:pPr>
            <a:r>
              <a:rPr lang="en-US" sz="2400"/>
              <a:t>Các hoạt động diễn ra ở đâu? </a:t>
            </a:r>
          </a:p>
          <a:p>
            <a:pPr marL="285750" marR="0" lvl="0" indent="-285750" algn="just">
              <a:spcBef>
                <a:spcPts val="600"/>
              </a:spcBef>
              <a:buFont typeface="Arial" panose="020B0604020202020204" pitchFamily="34" charset="0"/>
              <a:buChar char="•"/>
            </a:pPr>
            <a:r>
              <a:rPr lang="en-US" sz="2400"/>
              <a:t>Ai làm? Ai chịu trách nhiệm chính trong việc thực hiện các hoạt động? </a:t>
            </a:r>
          </a:p>
          <a:p>
            <a:pPr marL="285750" marR="0" lvl="0" indent="-285750" algn="just">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35C79302-B434-C54B-9F3F-BFAB6D9D2416}"/>
              </a:ext>
            </a:extLst>
          </p:cNvPr>
          <p:cNvSpPr txBox="1"/>
          <p:nvPr/>
        </p:nvSpPr>
        <p:spPr>
          <a:xfrm>
            <a:off x="5700828" y="1436607"/>
            <a:ext cx="6363926" cy="3877985"/>
          </a:xfrm>
          <a:prstGeom prst="rect">
            <a:avLst/>
          </a:prstGeom>
          <a:noFill/>
        </p:spPr>
        <p:txBody>
          <a:bodyPr wrap="square">
            <a:spAutoFit/>
          </a:bodyPr>
          <a:lstStyle/>
          <a:p>
            <a:pPr marL="285750" marR="0" lvl="0" indent="-285750" algn="just">
              <a:spcBef>
                <a:spcPts val="600"/>
              </a:spcBef>
              <a:buFont typeface="Arial" panose="020B0604020202020204" pitchFamily="34" charset="0"/>
              <a:buChar char="•"/>
            </a:pPr>
            <a:r>
              <a:rPr lang="en-US" sz="2400" dirty="0"/>
              <a:t>Ai </a:t>
            </a:r>
            <a:r>
              <a:rPr lang="en-US" sz="2400" dirty="0" err="1"/>
              <a:t>phối</a:t>
            </a:r>
            <a:r>
              <a:rPr lang="en-US" sz="2400" dirty="0"/>
              <a:t> </a:t>
            </a:r>
            <a:r>
              <a:rPr lang="en-US" sz="2400" dirty="0" err="1"/>
              <a:t>hợp</a:t>
            </a:r>
            <a:r>
              <a:rPr lang="en-US" sz="2400" dirty="0"/>
              <a:t>, </a:t>
            </a:r>
            <a:r>
              <a:rPr lang="en-US" sz="2400" dirty="0" err="1"/>
              <a:t>hỗ</a:t>
            </a:r>
            <a:r>
              <a:rPr lang="en-US" sz="2400" dirty="0"/>
              <a:t> </a:t>
            </a:r>
            <a:r>
              <a:rPr lang="en-US" sz="2400" dirty="0" err="1"/>
              <a:t>trợ</a:t>
            </a:r>
            <a:r>
              <a:rPr lang="en-US" sz="2400" dirty="0"/>
              <a:t>?</a:t>
            </a:r>
          </a:p>
          <a:p>
            <a:pPr marL="285750" marR="0" lvl="0" indent="-285750" algn="just">
              <a:spcBef>
                <a:spcPts val="600"/>
              </a:spcBef>
              <a:buFont typeface="Arial" panose="020B0604020202020204" pitchFamily="34" charset="0"/>
              <a:buChar char="•"/>
            </a:pPr>
            <a:r>
              <a:rPr lang="en-US" sz="2400" dirty="0"/>
              <a:t> Ai </a:t>
            </a:r>
            <a:r>
              <a:rPr lang="en-US" sz="2400" dirty="0" err="1"/>
              <a:t>giám</a:t>
            </a:r>
            <a:r>
              <a:rPr lang="en-US" sz="2400" dirty="0"/>
              <a:t> </a:t>
            </a:r>
            <a:r>
              <a:rPr lang="en-US" sz="2400" dirty="0" err="1"/>
              <a:t>sát</a:t>
            </a:r>
            <a:r>
              <a:rPr lang="en-US" sz="2400" dirty="0"/>
              <a:t> </a:t>
            </a:r>
            <a:r>
              <a:rPr lang="en-US" sz="2400" dirty="0" err="1"/>
              <a:t>hỗ</a:t>
            </a:r>
            <a:r>
              <a:rPr lang="en-US" sz="2400" dirty="0"/>
              <a:t> </a:t>
            </a:r>
            <a:r>
              <a:rPr lang="en-US" sz="2400" dirty="0" err="1"/>
              <a:t>trợ</a:t>
            </a:r>
            <a:r>
              <a:rPr lang="en-US" sz="2400" dirty="0"/>
              <a:t>? </a:t>
            </a:r>
          </a:p>
          <a:p>
            <a:pPr marL="285750" marR="0" lvl="0" indent="-285750" algn="just">
              <a:spcBef>
                <a:spcPts val="600"/>
              </a:spcBef>
              <a:buFont typeface="Arial" panose="020B0604020202020204" pitchFamily="34" charset="0"/>
              <a:buChar char="•"/>
            </a:pPr>
            <a:r>
              <a:rPr lang="en-US" sz="2400" dirty="0" err="1"/>
              <a:t>Thực</a:t>
            </a:r>
            <a:r>
              <a:rPr lang="en-US" sz="2400" dirty="0"/>
              <a:t> </a:t>
            </a:r>
            <a:r>
              <a:rPr lang="en-US" sz="2400" dirty="0" err="1"/>
              <a:t>hiện</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p>
          <a:p>
            <a:pPr marL="285750" marR="0" lvl="0" indent="-285750" algn="just">
              <a:spcBef>
                <a:spcPts val="600"/>
              </a:spcBef>
              <a:buFont typeface="Arial" panose="020B0604020202020204" pitchFamily="34" charset="0"/>
              <a:buChar char="•"/>
            </a:pPr>
            <a:r>
              <a:rPr lang="en-US" sz="2400" dirty="0" err="1"/>
              <a:t>Sử</a:t>
            </a:r>
            <a:r>
              <a:rPr lang="en-US" sz="2400" dirty="0"/>
              <a:t> </a:t>
            </a:r>
            <a:r>
              <a:rPr lang="en-US" sz="2400" dirty="0" err="1"/>
              <a:t>dụng</a:t>
            </a:r>
            <a:r>
              <a:rPr lang="en-US" sz="2400" dirty="0"/>
              <a:t> </a:t>
            </a:r>
            <a:r>
              <a:rPr lang="en-US" sz="2400" dirty="0" err="1"/>
              <a:t>phương</a:t>
            </a:r>
            <a:r>
              <a:rPr lang="en-US" sz="2400" dirty="0"/>
              <a:t> </a:t>
            </a:r>
            <a:r>
              <a:rPr lang="en-US" sz="2400" dirty="0" err="1"/>
              <a:t>tiện</a:t>
            </a:r>
            <a:r>
              <a:rPr lang="en-US" sz="2400" dirty="0"/>
              <a:t> </a:t>
            </a:r>
            <a:r>
              <a:rPr lang="en-US" sz="2400" dirty="0" err="1"/>
              <a:t>truyền</a:t>
            </a:r>
            <a:r>
              <a:rPr lang="en-US" sz="2400" dirty="0"/>
              <a:t> </a:t>
            </a:r>
            <a:r>
              <a:rPr lang="en-US" sz="2400" dirty="0" err="1"/>
              <a:t>thông</a:t>
            </a:r>
            <a:r>
              <a:rPr lang="en-US" sz="2400" dirty="0"/>
              <a:t> hay </a:t>
            </a:r>
            <a:r>
              <a:rPr lang="en-US" sz="2400" dirty="0" err="1"/>
              <a:t>phương</a:t>
            </a:r>
            <a:r>
              <a:rPr lang="en-US" sz="2400" dirty="0"/>
              <a:t> </a:t>
            </a:r>
            <a:r>
              <a:rPr lang="en-US" sz="2400" dirty="0" err="1"/>
              <a:t>tiện</a:t>
            </a:r>
            <a:r>
              <a:rPr lang="en-US" sz="2400" dirty="0"/>
              <a:t> </a:t>
            </a:r>
            <a:r>
              <a:rPr lang="en-US" sz="2400" dirty="0" err="1"/>
              <a:t>hỗ</a:t>
            </a:r>
            <a:r>
              <a:rPr lang="en-US" sz="2400" dirty="0"/>
              <a:t> </a:t>
            </a:r>
            <a:r>
              <a:rPr lang="en-US" sz="2400" dirty="0" err="1"/>
              <a:t>trợ</a:t>
            </a:r>
            <a:r>
              <a:rPr lang="en-US" sz="2400" dirty="0"/>
              <a:t> </a:t>
            </a:r>
            <a:r>
              <a:rPr lang="en-US" sz="2400" dirty="0" err="1"/>
              <a:t>nào</a:t>
            </a:r>
            <a:r>
              <a:rPr lang="en-US" sz="2400" dirty="0"/>
              <a:t>?</a:t>
            </a:r>
          </a:p>
          <a:p>
            <a:pPr marL="285750" marR="0" lvl="0" indent="-285750" algn="just">
              <a:spcBef>
                <a:spcPts val="600"/>
              </a:spcBef>
              <a:buFont typeface="Arial" panose="020B0604020202020204" pitchFamily="34" charset="0"/>
              <a:buChar char="•"/>
            </a:pPr>
            <a:r>
              <a:rPr lang="en-US" sz="2400" dirty="0"/>
              <a:t> </a:t>
            </a:r>
            <a:r>
              <a:rPr lang="en-US" sz="2400" dirty="0" err="1"/>
              <a:t>Có</a:t>
            </a:r>
            <a:r>
              <a:rPr lang="en-US" sz="2400" dirty="0"/>
              <a:t> </a:t>
            </a:r>
            <a:r>
              <a:rPr lang="en-US" sz="2400" dirty="0" err="1"/>
              <a:t>phân</a:t>
            </a:r>
            <a:r>
              <a:rPr lang="en-US" sz="2400" dirty="0"/>
              <a:t> </a:t>
            </a:r>
            <a:r>
              <a:rPr lang="en-US" sz="2400" dirty="0" err="1"/>
              <a:t>phát</a:t>
            </a:r>
            <a:r>
              <a:rPr lang="en-US" sz="2400" dirty="0"/>
              <a:t> </a:t>
            </a:r>
            <a:r>
              <a:rPr lang="en-US" sz="2400" dirty="0" err="1"/>
              <a:t>tài</a:t>
            </a:r>
            <a:r>
              <a:rPr lang="en-US" sz="2400" dirty="0"/>
              <a:t> </a:t>
            </a:r>
            <a:r>
              <a:rPr lang="en-US" sz="2400" dirty="0" err="1"/>
              <a:t>liệu</a:t>
            </a:r>
            <a:r>
              <a:rPr lang="en-US" sz="2400" dirty="0"/>
              <a:t> </a:t>
            </a:r>
            <a:r>
              <a:rPr lang="en-US" sz="2400" dirty="0" err="1"/>
              <a:t>cho</a:t>
            </a:r>
            <a:r>
              <a:rPr lang="en-US" sz="2400" dirty="0"/>
              <a:t> </a:t>
            </a:r>
            <a:r>
              <a:rPr lang="en-US" sz="2400" dirty="0" err="1"/>
              <a:t>đối</a:t>
            </a:r>
            <a:r>
              <a:rPr lang="en-US" sz="2400" dirty="0"/>
              <a:t> </a:t>
            </a:r>
            <a:r>
              <a:rPr lang="en-US" sz="2400" dirty="0" err="1"/>
              <a:t>tượng</a:t>
            </a:r>
            <a:r>
              <a:rPr lang="en-US" sz="2400" dirty="0"/>
              <a:t> </a:t>
            </a:r>
            <a:r>
              <a:rPr lang="en-US" sz="2400" dirty="0" err="1"/>
              <a:t>đích</a:t>
            </a:r>
            <a:r>
              <a:rPr lang="en-US" sz="2400" dirty="0"/>
              <a:t> </a:t>
            </a:r>
            <a:r>
              <a:rPr lang="en-US" sz="2400" dirty="0" err="1"/>
              <a:t>không</a:t>
            </a:r>
            <a:r>
              <a:rPr lang="en-US" sz="2400" dirty="0"/>
              <a:t>?</a:t>
            </a:r>
          </a:p>
          <a:p>
            <a:pPr marL="285750" marR="0" lvl="0" indent="-285750" algn="just">
              <a:spcBef>
                <a:spcPts val="600"/>
              </a:spcBef>
              <a:buFont typeface="Arial" panose="020B0604020202020204" pitchFamily="34" charset="0"/>
              <a:buChar char="•"/>
            </a:pPr>
            <a:r>
              <a:rPr lang="en-US" sz="2400" dirty="0" err="1"/>
              <a:t>Kinh</a:t>
            </a:r>
            <a:r>
              <a:rPr lang="en-US" sz="2400" dirty="0"/>
              <a:t> </a:t>
            </a:r>
            <a:r>
              <a:rPr lang="en-US" sz="2400" dirty="0" err="1"/>
              <a:t>phí</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thực</a:t>
            </a:r>
            <a:r>
              <a:rPr lang="en-US" sz="2400" dirty="0"/>
              <a:t>? </a:t>
            </a:r>
          </a:p>
          <a:p>
            <a:pPr marL="285750" marR="0" lvl="0" indent="-285750" algn="just">
              <a:spcBef>
                <a:spcPts val="600"/>
              </a:spcBef>
              <a:buFont typeface="Arial" panose="020B0604020202020204" pitchFamily="34" charset="0"/>
              <a:buChar char="•"/>
            </a:pPr>
            <a:r>
              <a:rPr lang="en-US" sz="2400" dirty="0" err="1"/>
              <a:t>Kết</a:t>
            </a:r>
            <a:r>
              <a:rPr lang="en-US" sz="2400" dirty="0"/>
              <a:t> </a:t>
            </a:r>
            <a:r>
              <a:rPr lang="en-US" sz="2400" dirty="0" err="1"/>
              <a:t>quả</a:t>
            </a:r>
            <a:r>
              <a:rPr lang="en-US" sz="2400" dirty="0"/>
              <a:t> </a:t>
            </a:r>
            <a:r>
              <a:rPr lang="en-US" sz="2400" dirty="0" err="1"/>
              <a:t>mong</a:t>
            </a:r>
            <a:r>
              <a:rPr lang="en-US" sz="2400" dirty="0"/>
              <a:t> </a:t>
            </a:r>
            <a:r>
              <a:rPr lang="en-US" sz="2400" dirty="0" err="1"/>
              <a:t>đợi</a:t>
            </a:r>
            <a:r>
              <a:rPr lang="en-US" sz="2400" dirty="0"/>
              <a:t> </a:t>
            </a:r>
            <a:r>
              <a:rPr lang="en-US" sz="2400" dirty="0" err="1"/>
              <a:t>của</a:t>
            </a:r>
            <a:r>
              <a:rPr lang="en-US" sz="2400" dirty="0"/>
              <a:t> </a:t>
            </a:r>
            <a:r>
              <a:rPr lang="en-US" sz="2400" dirty="0" err="1"/>
              <a:t>từng</a:t>
            </a:r>
            <a:r>
              <a:rPr lang="en-US" sz="2400" dirty="0"/>
              <a:t> </a:t>
            </a:r>
            <a:r>
              <a:rPr lang="en-US" sz="2400" dirty="0" err="1"/>
              <a:t>hoạt</a:t>
            </a:r>
            <a:r>
              <a:rPr lang="en-US" sz="2400" dirty="0"/>
              <a:t> </a:t>
            </a:r>
            <a:r>
              <a:rPr lang="en-US" sz="2400" dirty="0" err="1"/>
              <a:t>động</a:t>
            </a:r>
            <a:r>
              <a:rPr lang="en-US" sz="2400" dirty="0"/>
              <a:t>? </a:t>
            </a:r>
          </a:p>
        </p:txBody>
      </p:sp>
    </p:spTree>
    <p:extLst>
      <p:ext uri="{BB962C8B-B14F-4D97-AF65-F5344CB8AC3E}">
        <p14:creationId xmlns:p14="http://schemas.microsoft.com/office/powerpoint/2010/main" val="10422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236279"/>
            <a:ext cx="11573197" cy="1200328"/>
          </a:xfrm>
        </p:spPr>
        <p:txBody>
          <a:bodyPr/>
          <a:lstStyle/>
          <a:p>
            <a:r>
              <a:rPr lang="en-US" sz="3600" b="1" i="1">
                <a:solidFill>
                  <a:srgbClr val="006600"/>
                </a:solidFill>
              </a:rPr>
              <a:t>Bước 5: </a:t>
            </a:r>
            <a:r>
              <a:rPr lang="en-US" sz="3600" b="1">
                <a:solidFill>
                  <a:srgbClr val="006600"/>
                </a:solidFill>
              </a:rPr>
              <a:t>Lập kế hoạch và thực hiện chương trình truyền thông</a:t>
            </a:r>
            <a:endParaRPr lang="en-US" sz="3600" b="1" dirty="0">
              <a:solidFill>
                <a:srgbClr val="006600"/>
              </a:solidFill>
            </a:endParaRPr>
          </a:p>
        </p:txBody>
      </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6" name="Table 5">
            <a:extLst>
              <a:ext uri="{FF2B5EF4-FFF2-40B4-BE49-F238E27FC236}">
                <a16:creationId xmlns:a16="http://schemas.microsoft.com/office/drawing/2014/main" id="{215B9806-90F9-17A4-3FE5-7144FC7A5E09}"/>
              </a:ext>
            </a:extLst>
          </p:cNvPr>
          <p:cNvGraphicFramePr>
            <a:graphicFrameLocks noGrp="1"/>
          </p:cNvGraphicFramePr>
          <p:nvPr>
            <p:extLst>
              <p:ext uri="{D42A27DB-BD31-4B8C-83A1-F6EECF244321}">
                <p14:modId xmlns:p14="http://schemas.microsoft.com/office/powerpoint/2010/main" val="1395812673"/>
              </p:ext>
            </p:extLst>
          </p:nvPr>
        </p:nvGraphicFramePr>
        <p:xfrm>
          <a:off x="846487" y="1935733"/>
          <a:ext cx="10896335" cy="2308608"/>
        </p:xfrm>
        <a:graphic>
          <a:graphicData uri="http://schemas.openxmlformats.org/drawingml/2006/table">
            <a:tbl>
              <a:tblPr firstRow="1" firstCol="1" lastRow="1" lastCol="1" bandRow="1" bandCol="1">
                <a:tableStyleId>{5C22544A-7EE6-4342-B048-85BDC9FD1C3A}</a:tableStyleId>
              </a:tblPr>
              <a:tblGrid>
                <a:gridCol w="2310855">
                  <a:extLst>
                    <a:ext uri="{9D8B030D-6E8A-4147-A177-3AD203B41FA5}">
                      <a16:colId xmlns:a16="http://schemas.microsoft.com/office/drawing/2014/main" val="1554496921"/>
                    </a:ext>
                  </a:extLst>
                </a:gridCol>
                <a:gridCol w="1430144">
                  <a:extLst>
                    <a:ext uri="{9D8B030D-6E8A-4147-A177-3AD203B41FA5}">
                      <a16:colId xmlns:a16="http://schemas.microsoft.com/office/drawing/2014/main" val="3911436831"/>
                    </a:ext>
                  </a:extLst>
                </a:gridCol>
                <a:gridCol w="1431298">
                  <a:extLst>
                    <a:ext uri="{9D8B030D-6E8A-4147-A177-3AD203B41FA5}">
                      <a16:colId xmlns:a16="http://schemas.microsoft.com/office/drawing/2014/main" val="1624884589"/>
                    </a:ext>
                  </a:extLst>
                </a:gridCol>
                <a:gridCol w="1431298">
                  <a:extLst>
                    <a:ext uri="{9D8B030D-6E8A-4147-A177-3AD203B41FA5}">
                      <a16:colId xmlns:a16="http://schemas.microsoft.com/office/drawing/2014/main" val="3918577874"/>
                    </a:ext>
                  </a:extLst>
                </a:gridCol>
                <a:gridCol w="1430144">
                  <a:extLst>
                    <a:ext uri="{9D8B030D-6E8A-4147-A177-3AD203B41FA5}">
                      <a16:colId xmlns:a16="http://schemas.microsoft.com/office/drawing/2014/main" val="3866621705"/>
                    </a:ext>
                  </a:extLst>
                </a:gridCol>
                <a:gridCol w="1431298">
                  <a:extLst>
                    <a:ext uri="{9D8B030D-6E8A-4147-A177-3AD203B41FA5}">
                      <a16:colId xmlns:a16="http://schemas.microsoft.com/office/drawing/2014/main" val="263674274"/>
                    </a:ext>
                  </a:extLst>
                </a:gridCol>
                <a:gridCol w="1431298">
                  <a:extLst>
                    <a:ext uri="{9D8B030D-6E8A-4147-A177-3AD203B41FA5}">
                      <a16:colId xmlns:a16="http://schemas.microsoft.com/office/drawing/2014/main" val="4091726253"/>
                    </a:ext>
                  </a:extLst>
                </a:gridCol>
              </a:tblGrid>
              <a:tr h="1172170">
                <a:tc>
                  <a:txBody>
                    <a:bodyPr/>
                    <a:lstStyle/>
                    <a:p>
                      <a:pPr marL="0" marR="0" algn="ctr">
                        <a:lnSpc>
                          <a:spcPct val="150000"/>
                        </a:lnSpc>
                        <a:spcBef>
                          <a:spcPts val="300"/>
                        </a:spcBef>
                        <a:spcAft>
                          <a:spcPts val="0"/>
                        </a:spcAft>
                      </a:pPr>
                      <a:r>
                        <a:rPr lang="nl-NL" sz="1800" kern="100">
                          <a:solidFill>
                            <a:schemeClr val="tx1"/>
                          </a:solidFill>
                          <a:effectLst/>
                        </a:rPr>
                        <a:t>Hoạt động cụ thể</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50000"/>
                        </a:lnSpc>
                        <a:spcBef>
                          <a:spcPts val="300"/>
                        </a:spcBef>
                        <a:spcAft>
                          <a:spcPts val="0"/>
                        </a:spcAft>
                      </a:pPr>
                      <a:r>
                        <a:rPr lang="nl-NL" sz="1800" kern="100">
                          <a:solidFill>
                            <a:schemeClr val="tx1"/>
                          </a:solidFill>
                          <a:effectLst/>
                        </a:rPr>
                        <a:t>Thời gian</a:t>
                      </a:r>
                      <a:endParaRPr lang="en-US" sz="1800" kern="100">
                        <a:solidFill>
                          <a:schemeClr val="tx1"/>
                        </a:solidFill>
                        <a:effectLst/>
                      </a:endParaRPr>
                    </a:p>
                    <a:p>
                      <a:pPr marL="0" marR="0" algn="ctr">
                        <a:lnSpc>
                          <a:spcPct val="150000"/>
                        </a:lnSpc>
                        <a:spcBef>
                          <a:spcPts val="300"/>
                        </a:spcBef>
                        <a:spcAft>
                          <a:spcPts val="0"/>
                        </a:spcAft>
                      </a:pPr>
                      <a:r>
                        <a:rPr lang="nl-NL" sz="1800" kern="100">
                          <a:solidFill>
                            <a:schemeClr val="tx1"/>
                          </a:solidFill>
                          <a:effectLst/>
                        </a:rPr>
                        <a:t>(từ ... đến...)</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50000"/>
                        </a:lnSpc>
                        <a:spcBef>
                          <a:spcPts val="300"/>
                        </a:spcBef>
                        <a:spcAft>
                          <a:spcPts val="0"/>
                        </a:spcAft>
                      </a:pPr>
                      <a:r>
                        <a:rPr lang="nl-NL" sz="1800" kern="100">
                          <a:solidFill>
                            <a:schemeClr val="tx1"/>
                          </a:solidFill>
                          <a:effectLst/>
                        </a:rPr>
                        <a:t>Địa điểm</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50000"/>
                        </a:lnSpc>
                        <a:spcBef>
                          <a:spcPts val="300"/>
                        </a:spcBef>
                        <a:spcAft>
                          <a:spcPts val="0"/>
                        </a:spcAft>
                      </a:pPr>
                      <a:r>
                        <a:rPr lang="nl-NL" sz="1800" kern="100">
                          <a:solidFill>
                            <a:schemeClr val="tx1"/>
                          </a:solidFill>
                          <a:effectLst/>
                        </a:rPr>
                        <a:t>Người thực hiện</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50000"/>
                        </a:lnSpc>
                        <a:spcBef>
                          <a:spcPts val="300"/>
                        </a:spcBef>
                        <a:spcAft>
                          <a:spcPts val="0"/>
                        </a:spcAft>
                      </a:pPr>
                      <a:r>
                        <a:rPr lang="nl-NL" sz="1800" kern="100">
                          <a:solidFill>
                            <a:schemeClr val="tx1"/>
                          </a:solidFill>
                          <a:effectLst/>
                        </a:rPr>
                        <a:t>Phương tiện</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50000"/>
                        </a:lnSpc>
                        <a:spcBef>
                          <a:spcPts val="300"/>
                        </a:spcBef>
                        <a:spcAft>
                          <a:spcPts val="0"/>
                        </a:spcAft>
                      </a:pPr>
                      <a:r>
                        <a:rPr lang="nl-NL" sz="1800" kern="100">
                          <a:solidFill>
                            <a:schemeClr val="tx1"/>
                          </a:solidFill>
                          <a:effectLst/>
                        </a:rPr>
                        <a:t>Kinh phí</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50000"/>
                        </a:lnSpc>
                        <a:spcBef>
                          <a:spcPts val="300"/>
                        </a:spcBef>
                        <a:spcAft>
                          <a:spcPts val="0"/>
                        </a:spcAft>
                      </a:pPr>
                      <a:r>
                        <a:rPr lang="nl-NL" sz="1800" kern="100">
                          <a:solidFill>
                            <a:schemeClr val="tx1"/>
                          </a:solidFill>
                          <a:effectLst/>
                        </a:rPr>
                        <a:t>Kết quả mong đợi</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246996999"/>
                  </a:ext>
                </a:extLst>
              </a:tr>
              <a:tr h="346862">
                <a:tc>
                  <a:txBody>
                    <a:bodyPr/>
                    <a:lstStyle/>
                    <a:p>
                      <a:pPr marL="0" marR="0" algn="just">
                        <a:lnSpc>
                          <a:spcPct val="150000"/>
                        </a:lnSpc>
                        <a:spcBef>
                          <a:spcPts val="300"/>
                        </a:spcBef>
                        <a:spcAft>
                          <a:spcPts val="0"/>
                        </a:spcAft>
                      </a:pPr>
                      <a:r>
                        <a:rPr lang="nl-NL" sz="1800" kern="100">
                          <a:solidFill>
                            <a:schemeClr val="tx1"/>
                          </a:solidFill>
                          <a:effectLst/>
                        </a:rPr>
                        <a:t>Hoạt động 1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25721647"/>
                  </a:ext>
                </a:extLst>
              </a:tr>
              <a:tr h="346862">
                <a:tc>
                  <a:txBody>
                    <a:bodyPr/>
                    <a:lstStyle/>
                    <a:p>
                      <a:pPr marL="0" marR="0" algn="just">
                        <a:lnSpc>
                          <a:spcPct val="150000"/>
                        </a:lnSpc>
                        <a:spcBef>
                          <a:spcPts val="300"/>
                        </a:spcBef>
                        <a:spcAft>
                          <a:spcPts val="0"/>
                        </a:spcAft>
                      </a:pPr>
                      <a:r>
                        <a:rPr lang="nl-NL" sz="1800" kern="100">
                          <a:solidFill>
                            <a:schemeClr val="tx1"/>
                          </a:solidFill>
                          <a:effectLst/>
                        </a:rPr>
                        <a:t>Hoạt động 2</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679751956"/>
                  </a:ext>
                </a:extLst>
              </a:tr>
              <a:tr h="346862">
                <a:tc>
                  <a:txBody>
                    <a:bodyPr/>
                    <a:lstStyle/>
                    <a:p>
                      <a:pPr marL="0" marR="0" algn="just">
                        <a:lnSpc>
                          <a:spcPct val="150000"/>
                        </a:lnSpc>
                        <a:spcBef>
                          <a:spcPts val="300"/>
                        </a:spcBef>
                        <a:spcAft>
                          <a:spcPts val="0"/>
                        </a:spcAft>
                      </a:pPr>
                      <a:r>
                        <a:rPr lang="nl-NL" sz="1800" kern="100">
                          <a:solidFill>
                            <a:schemeClr val="tx1"/>
                          </a:solidFill>
                          <a:effectLst/>
                        </a:rPr>
                        <a:t>Hoạt động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800" kern="100">
                          <a:solidFill>
                            <a:schemeClr val="tx1"/>
                          </a:solidFill>
                          <a:effectLst/>
                        </a:rPr>
                        <a:t> </a:t>
                      </a:r>
                      <a:endParaRPr lang="en-US" sz="18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722574063"/>
                  </a:ext>
                </a:extLst>
              </a:tr>
            </a:tbl>
          </a:graphicData>
        </a:graphic>
      </p:graphicFrame>
      <p:sp>
        <p:nvSpPr>
          <p:cNvPr id="8" name="TextBox 7">
            <a:extLst>
              <a:ext uri="{FF2B5EF4-FFF2-40B4-BE49-F238E27FC236}">
                <a16:creationId xmlns:a16="http://schemas.microsoft.com/office/drawing/2014/main" id="{B2CD2F1F-526D-BDEF-58F5-B1676EC1FB5B}"/>
              </a:ext>
            </a:extLst>
          </p:cNvPr>
          <p:cNvSpPr txBox="1"/>
          <p:nvPr/>
        </p:nvSpPr>
        <p:spPr>
          <a:xfrm>
            <a:off x="748364" y="1409087"/>
            <a:ext cx="6097604" cy="496996"/>
          </a:xfrm>
          <a:prstGeom prst="rect">
            <a:avLst/>
          </a:prstGeom>
          <a:noFill/>
        </p:spPr>
        <p:txBody>
          <a:bodyPr wrap="square">
            <a:spAutoFit/>
          </a:bodyPr>
          <a:lstStyle/>
          <a:p>
            <a:pPr marL="0" marR="0" algn="just">
              <a:lnSpc>
                <a:spcPct val="150000"/>
              </a:lnSpc>
              <a:spcBef>
                <a:spcPts val="600"/>
              </a:spcBef>
              <a:spcAft>
                <a:spcPts val="0"/>
              </a:spcAft>
            </a:pPr>
            <a:r>
              <a:rPr lang="en-US" sz="2000" i="1">
                <a:solidFill>
                  <a:srgbClr val="C00000"/>
                </a:solidFill>
                <a:latin typeface="+mj-lt"/>
                <a:cs typeface="Arial" pitchFamily="34" charset="0"/>
              </a:rPr>
              <a:t>Giải pháp thứ 1: …</a:t>
            </a:r>
          </a:p>
        </p:txBody>
      </p:sp>
      <p:graphicFrame>
        <p:nvGraphicFramePr>
          <p:cNvPr id="9" name="Table 8">
            <a:extLst>
              <a:ext uri="{FF2B5EF4-FFF2-40B4-BE49-F238E27FC236}">
                <a16:creationId xmlns:a16="http://schemas.microsoft.com/office/drawing/2014/main" id="{0F511C84-4830-5668-B988-986796872572}"/>
              </a:ext>
            </a:extLst>
          </p:cNvPr>
          <p:cNvGraphicFramePr>
            <a:graphicFrameLocks noGrp="1"/>
          </p:cNvGraphicFramePr>
          <p:nvPr>
            <p:extLst>
              <p:ext uri="{D42A27DB-BD31-4B8C-83A1-F6EECF244321}">
                <p14:modId xmlns:p14="http://schemas.microsoft.com/office/powerpoint/2010/main" val="2453954571"/>
              </p:ext>
            </p:extLst>
          </p:nvPr>
        </p:nvGraphicFramePr>
        <p:xfrm>
          <a:off x="846486" y="4854192"/>
          <a:ext cx="10896334" cy="1683896"/>
        </p:xfrm>
        <a:graphic>
          <a:graphicData uri="http://schemas.openxmlformats.org/drawingml/2006/table">
            <a:tbl>
              <a:tblPr firstRow="1" firstCol="1" lastRow="1" lastCol="1" bandRow="1" bandCol="1">
                <a:tableStyleId>{5C22544A-7EE6-4342-B048-85BDC9FD1C3A}</a:tableStyleId>
              </a:tblPr>
              <a:tblGrid>
                <a:gridCol w="2179268">
                  <a:extLst>
                    <a:ext uri="{9D8B030D-6E8A-4147-A177-3AD203B41FA5}">
                      <a16:colId xmlns:a16="http://schemas.microsoft.com/office/drawing/2014/main" val="1307817667"/>
                    </a:ext>
                  </a:extLst>
                </a:gridCol>
                <a:gridCol w="605836">
                  <a:extLst>
                    <a:ext uri="{9D8B030D-6E8A-4147-A177-3AD203B41FA5}">
                      <a16:colId xmlns:a16="http://schemas.microsoft.com/office/drawing/2014/main" val="3991835464"/>
                    </a:ext>
                  </a:extLst>
                </a:gridCol>
                <a:gridCol w="608015">
                  <a:extLst>
                    <a:ext uri="{9D8B030D-6E8A-4147-A177-3AD203B41FA5}">
                      <a16:colId xmlns:a16="http://schemas.microsoft.com/office/drawing/2014/main" val="969794595"/>
                    </a:ext>
                  </a:extLst>
                </a:gridCol>
                <a:gridCol w="608015">
                  <a:extLst>
                    <a:ext uri="{9D8B030D-6E8A-4147-A177-3AD203B41FA5}">
                      <a16:colId xmlns:a16="http://schemas.microsoft.com/office/drawing/2014/main" val="617259999"/>
                    </a:ext>
                  </a:extLst>
                </a:gridCol>
                <a:gridCol w="605836">
                  <a:extLst>
                    <a:ext uri="{9D8B030D-6E8A-4147-A177-3AD203B41FA5}">
                      <a16:colId xmlns:a16="http://schemas.microsoft.com/office/drawing/2014/main" val="2212953292"/>
                    </a:ext>
                  </a:extLst>
                </a:gridCol>
                <a:gridCol w="605836">
                  <a:extLst>
                    <a:ext uri="{9D8B030D-6E8A-4147-A177-3AD203B41FA5}">
                      <a16:colId xmlns:a16="http://schemas.microsoft.com/office/drawing/2014/main" val="1072306857"/>
                    </a:ext>
                  </a:extLst>
                </a:gridCol>
                <a:gridCol w="605836">
                  <a:extLst>
                    <a:ext uri="{9D8B030D-6E8A-4147-A177-3AD203B41FA5}">
                      <a16:colId xmlns:a16="http://schemas.microsoft.com/office/drawing/2014/main" val="715474648"/>
                    </a:ext>
                  </a:extLst>
                </a:gridCol>
                <a:gridCol w="605836">
                  <a:extLst>
                    <a:ext uri="{9D8B030D-6E8A-4147-A177-3AD203B41FA5}">
                      <a16:colId xmlns:a16="http://schemas.microsoft.com/office/drawing/2014/main" val="4212207784"/>
                    </a:ext>
                  </a:extLst>
                </a:gridCol>
                <a:gridCol w="605836">
                  <a:extLst>
                    <a:ext uri="{9D8B030D-6E8A-4147-A177-3AD203B41FA5}">
                      <a16:colId xmlns:a16="http://schemas.microsoft.com/office/drawing/2014/main" val="1814467436"/>
                    </a:ext>
                  </a:extLst>
                </a:gridCol>
                <a:gridCol w="605836">
                  <a:extLst>
                    <a:ext uri="{9D8B030D-6E8A-4147-A177-3AD203B41FA5}">
                      <a16:colId xmlns:a16="http://schemas.microsoft.com/office/drawing/2014/main" val="945869305"/>
                    </a:ext>
                  </a:extLst>
                </a:gridCol>
                <a:gridCol w="605836">
                  <a:extLst>
                    <a:ext uri="{9D8B030D-6E8A-4147-A177-3AD203B41FA5}">
                      <a16:colId xmlns:a16="http://schemas.microsoft.com/office/drawing/2014/main" val="3340171323"/>
                    </a:ext>
                  </a:extLst>
                </a:gridCol>
                <a:gridCol w="631988">
                  <a:extLst>
                    <a:ext uri="{9D8B030D-6E8A-4147-A177-3AD203B41FA5}">
                      <a16:colId xmlns:a16="http://schemas.microsoft.com/office/drawing/2014/main" val="1622248648"/>
                    </a:ext>
                  </a:extLst>
                </a:gridCol>
                <a:gridCol w="631988">
                  <a:extLst>
                    <a:ext uri="{9D8B030D-6E8A-4147-A177-3AD203B41FA5}">
                      <a16:colId xmlns:a16="http://schemas.microsoft.com/office/drawing/2014/main" val="3283893246"/>
                    </a:ext>
                  </a:extLst>
                </a:gridCol>
                <a:gridCol w="1390372">
                  <a:extLst>
                    <a:ext uri="{9D8B030D-6E8A-4147-A177-3AD203B41FA5}">
                      <a16:colId xmlns:a16="http://schemas.microsoft.com/office/drawing/2014/main" val="891108136"/>
                    </a:ext>
                  </a:extLst>
                </a:gridCol>
              </a:tblGrid>
              <a:tr h="215289">
                <a:tc rowSpan="2">
                  <a:txBody>
                    <a:bodyPr/>
                    <a:lstStyle/>
                    <a:p>
                      <a:pPr marL="0" marR="0" algn="ctr">
                        <a:lnSpc>
                          <a:spcPct val="150000"/>
                        </a:lnSpc>
                        <a:spcBef>
                          <a:spcPts val="300"/>
                        </a:spcBef>
                        <a:spcAft>
                          <a:spcPts val="0"/>
                        </a:spcAft>
                      </a:pPr>
                      <a:r>
                        <a:rPr lang="nl-NL" sz="1400" kern="100">
                          <a:solidFill>
                            <a:schemeClr val="tx1"/>
                          </a:solidFill>
                          <a:effectLst/>
                          <a:latin typeface="+mj-lt"/>
                        </a:rPr>
                        <a:t>Tên hoạt động</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gridSpan="12">
                  <a:txBody>
                    <a:bodyPr/>
                    <a:lstStyle/>
                    <a:p>
                      <a:pPr marL="0" marR="0" algn="ctr">
                        <a:lnSpc>
                          <a:spcPct val="150000"/>
                        </a:lnSpc>
                        <a:spcBef>
                          <a:spcPts val="300"/>
                        </a:spcBef>
                        <a:spcAft>
                          <a:spcPts val="0"/>
                        </a:spcAft>
                      </a:pPr>
                      <a:r>
                        <a:rPr lang="nl-NL" sz="1400" kern="100">
                          <a:solidFill>
                            <a:schemeClr val="tx1"/>
                          </a:solidFill>
                          <a:effectLst/>
                        </a:rPr>
                        <a:t>Tuần (hoặc tháng)</a:t>
                      </a:r>
                      <a:endParaRPr lang="en-US" sz="20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50000"/>
                        </a:lnSpc>
                        <a:spcBef>
                          <a:spcPts val="300"/>
                        </a:spcBef>
                        <a:spcAft>
                          <a:spcPts val="0"/>
                        </a:spcAft>
                      </a:pPr>
                      <a:r>
                        <a:rPr lang="nl-NL" sz="1400" kern="100">
                          <a:solidFill>
                            <a:schemeClr val="tx1"/>
                          </a:solidFill>
                          <a:effectLst/>
                          <a:latin typeface="+mj-lt"/>
                        </a:rPr>
                        <a:t>Ghi chú</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extLst>
                  <a:ext uri="{0D108BD9-81ED-4DB2-BD59-A6C34878D82A}">
                    <a16:rowId xmlns:a16="http://schemas.microsoft.com/office/drawing/2014/main" val="507021949"/>
                  </a:ext>
                </a:extLst>
              </a:tr>
              <a:tr h="196131">
                <a:tc vMerge="1">
                  <a:txBody>
                    <a:bodyPr/>
                    <a:lstStyle/>
                    <a:p>
                      <a:endParaRPr lang="en-US"/>
                    </a:p>
                  </a:txBody>
                  <a:tcPr/>
                </a:tc>
                <a:tc>
                  <a:txBody>
                    <a:bodyPr/>
                    <a:lstStyle/>
                    <a:p>
                      <a:pPr marL="0" marR="0" algn="ctr">
                        <a:lnSpc>
                          <a:spcPct val="150000"/>
                        </a:lnSpc>
                        <a:spcBef>
                          <a:spcPts val="300"/>
                        </a:spcBef>
                        <a:spcAft>
                          <a:spcPts val="0"/>
                        </a:spcAft>
                      </a:pPr>
                      <a:r>
                        <a:rPr lang="nl-NL" sz="1400" kern="100">
                          <a:solidFill>
                            <a:schemeClr val="tx1"/>
                          </a:solidFill>
                          <a:effectLst/>
                          <a:latin typeface="+mj-lt"/>
                        </a:rPr>
                        <a:t>1</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2</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3</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4</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5</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6</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7</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8</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9</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10</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11</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12</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2466104566"/>
                  </a:ext>
                </a:extLst>
              </a:tr>
              <a:tr h="215289">
                <a:tc>
                  <a:txBody>
                    <a:bodyPr/>
                    <a:lstStyle/>
                    <a:p>
                      <a:pPr marL="0" marR="0" algn="just">
                        <a:lnSpc>
                          <a:spcPct val="150000"/>
                        </a:lnSpc>
                        <a:spcBef>
                          <a:spcPts val="300"/>
                        </a:spcBef>
                        <a:spcAft>
                          <a:spcPts val="0"/>
                        </a:spcAft>
                      </a:pPr>
                      <a:r>
                        <a:rPr lang="nl-NL" sz="1400" kern="100">
                          <a:solidFill>
                            <a:schemeClr val="tx1"/>
                          </a:solidFill>
                          <a:effectLst/>
                          <a:latin typeface="+mj-lt"/>
                        </a:rPr>
                        <a:t>1. Hoạt động 1</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endParaRPr lang="nl-NL" sz="14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ctr">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extLst>
                  <a:ext uri="{0D108BD9-81ED-4DB2-BD59-A6C34878D82A}">
                    <a16:rowId xmlns:a16="http://schemas.microsoft.com/office/drawing/2014/main" val="3588977735"/>
                  </a:ext>
                </a:extLst>
              </a:tr>
              <a:tr h="269264">
                <a:tc>
                  <a:txBody>
                    <a:bodyPr/>
                    <a:lstStyle/>
                    <a:p>
                      <a:pPr marL="0" marR="0" algn="just">
                        <a:lnSpc>
                          <a:spcPct val="150000"/>
                        </a:lnSpc>
                        <a:spcBef>
                          <a:spcPts val="300"/>
                        </a:spcBef>
                        <a:spcAft>
                          <a:spcPts val="0"/>
                        </a:spcAft>
                      </a:pPr>
                      <a:r>
                        <a:rPr lang="nl-NL" sz="1400" kern="100">
                          <a:solidFill>
                            <a:schemeClr val="tx1"/>
                          </a:solidFill>
                          <a:effectLst/>
                          <a:latin typeface="+mj-lt"/>
                        </a:rPr>
                        <a:t>2. Hoạt động 2</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endParaRPr lang="nl-NL" sz="14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extLst>
                  <a:ext uri="{0D108BD9-81ED-4DB2-BD59-A6C34878D82A}">
                    <a16:rowId xmlns:a16="http://schemas.microsoft.com/office/drawing/2014/main" val="1868222339"/>
                  </a:ext>
                </a:extLst>
              </a:tr>
              <a:tr h="255157">
                <a:tc>
                  <a:txBody>
                    <a:bodyPr/>
                    <a:lstStyle/>
                    <a:p>
                      <a:pPr marL="0" marR="0" algn="just">
                        <a:lnSpc>
                          <a:spcPct val="150000"/>
                        </a:lnSpc>
                        <a:spcBef>
                          <a:spcPts val="300"/>
                        </a:spcBef>
                        <a:spcAft>
                          <a:spcPts val="0"/>
                        </a:spcAft>
                      </a:pPr>
                      <a:r>
                        <a:rPr lang="nl-NL" sz="1400" kern="100">
                          <a:solidFill>
                            <a:schemeClr val="tx1"/>
                          </a:solidFill>
                          <a:effectLst/>
                          <a:latin typeface="+mj-lt"/>
                        </a:rPr>
                        <a:t>3. Hoạt động 3</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endParaRPr lang="nl-NL" sz="14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extLst>
                  <a:ext uri="{0D108BD9-81ED-4DB2-BD59-A6C34878D82A}">
                    <a16:rowId xmlns:a16="http://schemas.microsoft.com/office/drawing/2014/main" val="2470992863"/>
                  </a:ext>
                </a:extLst>
              </a:tr>
              <a:tr h="231849">
                <a:tc>
                  <a:txBody>
                    <a:bodyPr/>
                    <a:lstStyle/>
                    <a:p>
                      <a:pPr marL="0" marR="0" algn="just">
                        <a:lnSpc>
                          <a:spcPct val="150000"/>
                        </a:lnSpc>
                        <a:spcBef>
                          <a:spcPts val="300"/>
                        </a:spcBef>
                        <a:spcAft>
                          <a:spcPts val="0"/>
                        </a:spcAft>
                      </a:pPr>
                      <a:r>
                        <a:rPr lang="nl-NL" sz="1400" kern="100">
                          <a:solidFill>
                            <a:schemeClr val="tx1"/>
                          </a:solidFill>
                          <a:effectLst/>
                          <a:latin typeface="+mj-lt"/>
                        </a:rPr>
                        <a:t>4. Hoạt động n</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endParaRPr lang="nl-NL" sz="14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tc>
                  <a:txBody>
                    <a:bodyPr/>
                    <a:lstStyle/>
                    <a:p>
                      <a:pPr marL="0" marR="0" algn="just">
                        <a:lnSpc>
                          <a:spcPct val="150000"/>
                        </a:lnSpc>
                        <a:spcBef>
                          <a:spcPts val="300"/>
                        </a:spcBef>
                        <a:spcAft>
                          <a:spcPts val="0"/>
                        </a:spcAft>
                      </a:pPr>
                      <a:r>
                        <a:rPr lang="nl-NL" sz="1400" kern="100">
                          <a:solidFill>
                            <a:schemeClr val="tx1"/>
                          </a:solidFill>
                          <a:effectLst/>
                          <a:latin typeface="+mj-lt"/>
                        </a:rPr>
                        <a:t> </a:t>
                      </a:r>
                      <a:endParaRPr lang="en-US" sz="2000" kern="100">
                        <a:solidFill>
                          <a:schemeClr val="tx1"/>
                        </a:solidFill>
                        <a:effectLst/>
                        <a:latin typeface="+mj-lt"/>
                        <a:ea typeface="Calibri" panose="020F0502020204030204" pitchFamily="34" charset="0"/>
                        <a:cs typeface="Times New Roman" panose="02020603050405020304" pitchFamily="18" charset="0"/>
                      </a:endParaRPr>
                    </a:p>
                  </a:txBody>
                  <a:tcPr marL="67901" marR="67901" marT="0" marB="0">
                    <a:solidFill>
                      <a:schemeClr val="accent6">
                        <a:lumMod val="20000"/>
                        <a:lumOff val="80000"/>
                      </a:schemeClr>
                    </a:solidFill>
                  </a:tcPr>
                </a:tc>
                <a:extLst>
                  <a:ext uri="{0D108BD9-81ED-4DB2-BD59-A6C34878D82A}">
                    <a16:rowId xmlns:a16="http://schemas.microsoft.com/office/drawing/2014/main" val="965997359"/>
                  </a:ext>
                </a:extLst>
              </a:tr>
            </a:tbl>
          </a:graphicData>
        </a:graphic>
      </p:graphicFrame>
      <p:cxnSp>
        <p:nvCxnSpPr>
          <p:cNvPr id="10" name="Straight Arrow Connector 9">
            <a:extLst>
              <a:ext uri="{FF2B5EF4-FFF2-40B4-BE49-F238E27FC236}">
                <a16:creationId xmlns:a16="http://schemas.microsoft.com/office/drawing/2014/main" id="{8DD6AD9E-CC77-6B18-8071-86E0DA7DB0E2}"/>
              </a:ext>
            </a:extLst>
          </p:cNvPr>
          <p:cNvCxnSpPr>
            <a:cxnSpLocks/>
          </p:cNvCxnSpPr>
          <p:nvPr/>
        </p:nvCxnSpPr>
        <p:spPr>
          <a:xfrm>
            <a:off x="2981673" y="11178685"/>
            <a:ext cx="97382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1E3C44-3E81-5221-E5FA-305D60CD0600}"/>
              </a:ext>
            </a:extLst>
          </p:cNvPr>
          <p:cNvCxnSpPr>
            <a:cxnSpLocks/>
          </p:cNvCxnSpPr>
          <p:nvPr/>
        </p:nvCxnSpPr>
        <p:spPr>
          <a:xfrm>
            <a:off x="3299173" y="11458085"/>
            <a:ext cx="162523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85E7B30-96C4-D620-D368-D62A2B8F493F}"/>
              </a:ext>
            </a:extLst>
          </p:cNvPr>
          <p:cNvCxnSpPr>
            <a:cxnSpLocks/>
          </p:cNvCxnSpPr>
          <p:nvPr/>
        </p:nvCxnSpPr>
        <p:spPr>
          <a:xfrm>
            <a:off x="4770785" y="11731135"/>
            <a:ext cx="218453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3C41A3-0B05-C8BA-6C66-42293678A4CC}"/>
              </a:ext>
            </a:extLst>
          </p:cNvPr>
          <p:cNvCxnSpPr>
            <a:cxnSpLocks/>
          </p:cNvCxnSpPr>
          <p:nvPr/>
        </p:nvCxnSpPr>
        <p:spPr>
          <a:xfrm>
            <a:off x="2978498" y="11991485"/>
            <a:ext cx="166471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8793B1-567C-C71E-51D3-7AFA79DA2A53}"/>
              </a:ext>
            </a:extLst>
          </p:cNvPr>
          <p:cNvSpPr txBox="1"/>
          <p:nvPr/>
        </p:nvSpPr>
        <p:spPr>
          <a:xfrm>
            <a:off x="816863" y="4390127"/>
            <a:ext cx="6097604" cy="496996"/>
          </a:xfrm>
          <a:prstGeom prst="rect">
            <a:avLst/>
          </a:prstGeom>
          <a:noFill/>
        </p:spPr>
        <p:txBody>
          <a:bodyPr wrap="square">
            <a:spAutoFit/>
          </a:bodyPr>
          <a:lstStyle/>
          <a:p>
            <a:pPr algn="just">
              <a:lnSpc>
                <a:spcPct val="150000"/>
              </a:lnSpc>
              <a:spcBef>
                <a:spcPts val="600"/>
              </a:spcBef>
            </a:pPr>
            <a:r>
              <a:rPr lang="nl-NL" sz="2000" i="1">
                <a:solidFill>
                  <a:srgbClr val="C00000"/>
                </a:solidFill>
                <a:latin typeface="+mj-lt"/>
                <a:cs typeface="Arial" pitchFamily="34" charset="0"/>
              </a:rPr>
              <a:t>Ví dụ bảng kế hoạch hoạt động theo thời gian</a:t>
            </a:r>
            <a:endParaRPr lang="en-US" sz="2000" i="1">
              <a:solidFill>
                <a:srgbClr val="C00000"/>
              </a:solidFill>
              <a:latin typeface="+mj-lt"/>
              <a:cs typeface="Arial" pitchFamily="34" charset="0"/>
            </a:endParaRPr>
          </a:p>
        </p:txBody>
      </p:sp>
    </p:spTree>
    <p:extLst>
      <p:ext uri="{BB962C8B-B14F-4D97-AF65-F5344CB8AC3E}">
        <p14:creationId xmlns:p14="http://schemas.microsoft.com/office/powerpoint/2010/main" val="376104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b="1">
                <a:solidFill>
                  <a:srgbClr val="006600"/>
                </a:solidFill>
              </a:rPr>
              <a:t>NỘI DUNG</a:t>
            </a:r>
            <a:endParaRPr lang="en-US" sz="4000" b="1" dirty="0">
              <a:solidFill>
                <a:srgbClr val="006600"/>
              </a:solidFill>
            </a:endParaRPr>
          </a:p>
        </p:txBody>
      </p:sp>
      <p:grpSp>
        <p:nvGrpSpPr>
          <p:cNvPr id="3" name="Group 24">
            <a:extLst>
              <a:ext uri="{FF2B5EF4-FFF2-40B4-BE49-F238E27FC236}">
                <a16:creationId xmlns:a16="http://schemas.microsoft.com/office/drawing/2014/main" id="{1F048298-4980-0682-BB9C-8C247BBE8FD7}"/>
              </a:ext>
            </a:extLst>
          </p:cNvPr>
          <p:cNvGrpSpPr/>
          <p:nvPr/>
        </p:nvGrpSpPr>
        <p:grpSpPr>
          <a:xfrm>
            <a:off x="702645" y="1544994"/>
            <a:ext cx="5512059" cy="3070292"/>
            <a:chOff x="420297" y="3396711"/>
            <a:chExt cx="4500910" cy="3070292"/>
          </a:xfrm>
        </p:grpSpPr>
        <p:sp>
          <p:nvSpPr>
            <p:cNvPr id="4" name="TextBox 3">
              <a:extLst>
                <a:ext uri="{FF2B5EF4-FFF2-40B4-BE49-F238E27FC236}">
                  <a16:creationId xmlns:a16="http://schemas.microsoft.com/office/drawing/2014/main" id="{DAA12089-B5D0-C981-87C6-2E70D19D956E}"/>
                </a:ext>
              </a:extLst>
            </p:cNvPr>
            <p:cNvSpPr txBox="1"/>
            <p:nvPr/>
          </p:nvSpPr>
          <p:spPr>
            <a:xfrm>
              <a:off x="656084" y="3396711"/>
              <a:ext cx="3746765" cy="307777"/>
            </a:xfrm>
            <a:prstGeom prst="rect">
              <a:avLst/>
            </a:prstGeom>
            <a:noFill/>
          </p:spPr>
          <p:txBody>
            <a:bodyPr wrap="square" rtlCol="0">
              <a:spAutoFit/>
            </a:bodyPr>
            <a:lstStyle/>
            <a:p>
              <a:endParaRPr lang="ko-KR" altLang="en-US" sz="1400" b="1" dirty="0">
                <a:cs typeface="Arial" pitchFamily="34" charset="0"/>
              </a:endParaRPr>
            </a:p>
          </p:txBody>
        </p:sp>
        <p:sp>
          <p:nvSpPr>
            <p:cNvPr id="5" name="TextBox 4">
              <a:extLst>
                <a:ext uri="{FF2B5EF4-FFF2-40B4-BE49-F238E27FC236}">
                  <a16:creationId xmlns:a16="http://schemas.microsoft.com/office/drawing/2014/main" id="{F06B85F1-9FBA-7677-67B5-3F4D9CB2D161}"/>
                </a:ext>
              </a:extLst>
            </p:cNvPr>
            <p:cNvSpPr txBox="1"/>
            <p:nvPr/>
          </p:nvSpPr>
          <p:spPr>
            <a:xfrm>
              <a:off x="420297" y="4528011"/>
              <a:ext cx="4500910" cy="1938992"/>
            </a:xfrm>
            <a:prstGeom prst="rect">
              <a:avLst/>
            </a:prstGeom>
            <a:noFill/>
          </p:spPr>
          <p:txBody>
            <a:bodyPr wrap="square" rtlCol="0">
              <a:spAutoFit/>
            </a:bodyPr>
            <a:lstStyle/>
            <a:p>
              <a:r>
                <a:rPr lang="nl-NL" sz="2400">
                  <a:effectLst/>
                  <a:latin typeface="+mj-lt"/>
                  <a:ea typeface="Times New Roman" panose="02020603050405020304" pitchFamily="18" charset="0"/>
                </a:rPr>
                <a:t>Quá trình xác định những việc cần làm, hoạt động cụ thể </a:t>
              </a:r>
              <a:r>
                <a:rPr lang="nl-NL" sz="2400" i="1" u="sng">
                  <a:effectLst/>
                  <a:latin typeface="+mj-lt"/>
                  <a:ea typeface="Times New Roman" panose="02020603050405020304" pitchFamily="18" charset="0"/>
                </a:rPr>
                <a:t>theo một trình tự và dự định sử dụng nguồn lực </a:t>
              </a:r>
              <a:r>
                <a:rPr lang="nl-NL" sz="2400">
                  <a:effectLst/>
                  <a:latin typeface="+mj-lt"/>
                  <a:ea typeface="Times New Roman" panose="02020603050405020304" pitchFamily="18" charset="0"/>
                </a:rPr>
                <a:t>tương ứng để các hoạt động diễn ra đạt được kết quả như mục tiêu đề ra. </a:t>
              </a:r>
              <a:endParaRPr lang="en-US" sz="2400">
                <a:effectLst/>
                <a:latin typeface="+mj-lt"/>
                <a:ea typeface="Calibri" panose="020F0502020204030204" pitchFamily="34" charset="0"/>
              </a:endParaRPr>
            </a:p>
          </p:txBody>
        </p:sp>
      </p:grpSp>
      <p:sp>
        <p:nvSpPr>
          <p:cNvPr id="6" name="TextBox 5">
            <a:extLst>
              <a:ext uri="{FF2B5EF4-FFF2-40B4-BE49-F238E27FC236}">
                <a16:creationId xmlns:a16="http://schemas.microsoft.com/office/drawing/2014/main" id="{18E6CA2F-2037-8CB0-334D-ED0CC5A905D6}"/>
              </a:ext>
            </a:extLst>
          </p:cNvPr>
          <p:cNvSpPr txBox="1"/>
          <p:nvPr/>
        </p:nvSpPr>
        <p:spPr>
          <a:xfrm>
            <a:off x="548411" y="1639192"/>
            <a:ext cx="4588492" cy="461665"/>
          </a:xfrm>
          <a:prstGeom prst="rect">
            <a:avLst/>
          </a:prstGeom>
          <a:noFill/>
        </p:spPr>
        <p:txBody>
          <a:bodyPr wrap="square" rtlCol="0">
            <a:spAutoFit/>
          </a:bodyPr>
          <a:lstStyle/>
          <a:p>
            <a:pPr algn="ctr"/>
            <a:r>
              <a:rPr lang="en-US" sz="2400" b="1" i="1">
                <a:solidFill>
                  <a:srgbClr val="006600"/>
                </a:solidFill>
                <a:latin typeface="+mj-lt"/>
              </a:rPr>
              <a:t>Lập kế hoạch</a:t>
            </a:r>
            <a:endParaRPr lang="ko-KR" altLang="en-US" sz="2400" b="1" i="1" dirty="0">
              <a:solidFill>
                <a:srgbClr val="006600"/>
              </a:solidFill>
              <a:latin typeface="+mj-lt"/>
            </a:endParaRPr>
          </a:p>
        </p:txBody>
      </p:sp>
      <p:sp>
        <p:nvSpPr>
          <p:cNvPr id="7" name="TextBox 6">
            <a:extLst>
              <a:ext uri="{FF2B5EF4-FFF2-40B4-BE49-F238E27FC236}">
                <a16:creationId xmlns:a16="http://schemas.microsoft.com/office/drawing/2014/main" id="{BB8231FF-250E-4AFC-C1E1-D4CDF17A4C2C}"/>
              </a:ext>
            </a:extLst>
          </p:cNvPr>
          <p:cNvSpPr txBox="1"/>
          <p:nvPr/>
        </p:nvSpPr>
        <p:spPr>
          <a:xfrm>
            <a:off x="6485823" y="1491963"/>
            <a:ext cx="5157766" cy="830997"/>
          </a:xfrm>
          <a:prstGeom prst="rect">
            <a:avLst/>
          </a:prstGeom>
          <a:noFill/>
        </p:spPr>
        <p:txBody>
          <a:bodyPr wrap="square" rtlCol="0">
            <a:spAutoFit/>
          </a:bodyPr>
          <a:lstStyle/>
          <a:p>
            <a:pPr algn="ctr"/>
            <a:r>
              <a:rPr lang="en-US" sz="2400" b="1" i="1">
                <a:solidFill>
                  <a:srgbClr val="006600"/>
                </a:solidFill>
                <a:latin typeface="+mj-lt"/>
              </a:rPr>
              <a:t>Lập kế hoạch hoạt động cho một buổi truyền thông HIV/AIDS</a:t>
            </a:r>
            <a:endParaRPr lang="ko-KR" altLang="en-US" sz="2400" b="1" i="1" dirty="0">
              <a:solidFill>
                <a:srgbClr val="006600"/>
              </a:solidFill>
              <a:latin typeface="+mj-lt"/>
            </a:endParaRPr>
          </a:p>
        </p:txBody>
      </p:sp>
      <p:sp>
        <p:nvSpPr>
          <p:cNvPr id="8" name="TextBox 7">
            <a:extLst>
              <a:ext uri="{FF2B5EF4-FFF2-40B4-BE49-F238E27FC236}">
                <a16:creationId xmlns:a16="http://schemas.microsoft.com/office/drawing/2014/main" id="{54BBA12A-8200-9992-D079-CA3CD495357C}"/>
              </a:ext>
            </a:extLst>
          </p:cNvPr>
          <p:cNvSpPr txBox="1"/>
          <p:nvPr/>
        </p:nvSpPr>
        <p:spPr>
          <a:xfrm>
            <a:off x="6823863" y="2751167"/>
            <a:ext cx="5157766" cy="1569660"/>
          </a:xfrm>
          <a:prstGeom prst="rect">
            <a:avLst/>
          </a:prstGeom>
          <a:noFill/>
        </p:spPr>
        <p:txBody>
          <a:bodyPr wrap="square" rtlCol="0">
            <a:spAutoFit/>
          </a:bodyPr>
          <a:lstStyle/>
          <a:p>
            <a:pPr algn="just"/>
            <a:r>
              <a:rPr lang="en-US" sz="2400">
                <a:latin typeface="+mj-lt"/>
              </a:rPr>
              <a:t>Là sắp xếp những công việc có liên quan đến buổi truyền thông về HIV/AIDS theo trình tự thời gian để đạt được mục tiêu đề ra</a:t>
            </a:r>
            <a:endParaRPr lang="en-US" altLang="ko-KR" sz="2400" dirty="0">
              <a:latin typeface="+mj-lt"/>
            </a:endParaRPr>
          </a:p>
        </p:txBody>
      </p:sp>
    </p:spTree>
    <p:extLst>
      <p:ext uri="{BB962C8B-B14F-4D97-AF65-F5344CB8AC3E}">
        <p14:creationId xmlns:p14="http://schemas.microsoft.com/office/powerpoint/2010/main" val="11589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78616" y="782271"/>
            <a:ext cx="11573197" cy="724247"/>
          </a:xfrm>
        </p:spPr>
        <p:txBody>
          <a:bodyPr/>
          <a:lstStyle/>
          <a:p>
            <a:r>
              <a:rPr lang="en-US" sz="3600" b="1" i="1">
                <a:solidFill>
                  <a:srgbClr val="006600"/>
                </a:solidFill>
              </a:rPr>
              <a:t>Bước 5: </a:t>
            </a:r>
            <a:r>
              <a:rPr lang="en-US" sz="3600" b="1">
                <a:solidFill>
                  <a:srgbClr val="006600"/>
                </a:solidFill>
              </a:rPr>
              <a:t>Lập kế hoạch và thực hiện chương trình truyền thông</a:t>
            </a:r>
            <a:endParaRPr lang="en-US" sz="3600" b="1" dirty="0">
              <a:solidFill>
                <a:srgbClr val="006600"/>
              </a:solidFill>
            </a:endParaRPr>
          </a:p>
        </p:txBody>
      </p:sp>
      <p:grpSp>
        <p:nvGrpSpPr>
          <p:cNvPr id="33" name="Group 104">
            <a:extLst>
              <a:ext uri="{FF2B5EF4-FFF2-40B4-BE49-F238E27FC236}">
                <a16:creationId xmlns:a16="http://schemas.microsoft.com/office/drawing/2014/main" id="{76A0AC7F-6937-424C-AAB8-C038117201B7}"/>
              </a:ext>
            </a:extLst>
          </p:cNvPr>
          <p:cNvGrpSpPr/>
          <p:nvPr/>
        </p:nvGrpSpPr>
        <p:grpSpPr>
          <a:xfrm>
            <a:off x="591180" y="2585181"/>
            <a:ext cx="5139890" cy="843819"/>
            <a:chOff x="539552" y="2708920"/>
            <a:chExt cx="1872208" cy="1070668"/>
          </a:xfrm>
        </p:grpSpPr>
        <p:sp>
          <p:nvSpPr>
            <p:cNvPr id="34" name="Rounded Rectangle 105">
              <a:extLst>
                <a:ext uri="{FF2B5EF4-FFF2-40B4-BE49-F238E27FC236}">
                  <a16:creationId xmlns:a16="http://schemas.microsoft.com/office/drawing/2014/main" id="{2B79669B-7C13-4358-9F46-FDAC98B9E82C}"/>
                </a:ext>
              </a:extLst>
            </p:cNvPr>
            <p:cNvSpPr/>
            <p:nvPr/>
          </p:nvSpPr>
          <p:spPr>
            <a:xfrm>
              <a:off x="611560" y="2708920"/>
              <a:ext cx="1728192" cy="379785"/>
            </a:xfrm>
            <a:prstGeom prst="roundRect">
              <a:avLst>
                <a:gd name="adj" fmla="val 50000"/>
              </a:avLst>
            </a:prstGeom>
            <a:solidFill>
              <a:schemeClr val="accent3"/>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5" name="TextBox 34">
              <a:extLst>
                <a:ext uri="{FF2B5EF4-FFF2-40B4-BE49-F238E27FC236}">
                  <a16:creationId xmlns:a16="http://schemas.microsoft.com/office/drawing/2014/main" id="{9ABC2BCC-CD14-4B17-ABDB-175E44BF747D}"/>
                </a:ext>
              </a:extLst>
            </p:cNvPr>
            <p:cNvSpPr txBox="1"/>
            <p:nvPr/>
          </p:nvSpPr>
          <p:spPr>
            <a:xfrm>
              <a:off x="539552" y="3193811"/>
              <a:ext cx="1872208" cy="585777"/>
            </a:xfrm>
            <a:prstGeom prst="rect">
              <a:avLst/>
            </a:prstGeom>
            <a:noFill/>
          </p:spPr>
          <p:txBody>
            <a:bodyPr wrap="square" rtlCol="0">
              <a:spAutoFit/>
            </a:bodyPr>
            <a:lstStyle/>
            <a:p>
              <a:endParaRPr lang="en-US" altLang="ko-KR" sz="2400" dirty="0">
                <a:solidFill>
                  <a:schemeClr val="tx1">
                    <a:lumMod val="75000"/>
                    <a:lumOff val="25000"/>
                  </a:schemeClr>
                </a:solidFill>
                <a:latin typeface="+mj-lt"/>
                <a:cs typeface="Arial" pitchFamily="34" charset="0"/>
              </a:endParaRPr>
            </a:p>
          </p:txBody>
        </p:sp>
        <p:sp>
          <p:nvSpPr>
            <p:cNvPr id="36" name="TextBox 35">
              <a:extLst>
                <a:ext uri="{FF2B5EF4-FFF2-40B4-BE49-F238E27FC236}">
                  <a16:creationId xmlns:a16="http://schemas.microsoft.com/office/drawing/2014/main" id="{CD5A7F93-2492-49E3-B7C8-EAB63EC1C920}"/>
                </a:ext>
              </a:extLst>
            </p:cNvPr>
            <p:cNvSpPr txBox="1"/>
            <p:nvPr/>
          </p:nvSpPr>
          <p:spPr>
            <a:xfrm>
              <a:off x="665833" y="2744922"/>
              <a:ext cx="1619647" cy="390519"/>
            </a:xfrm>
            <a:prstGeom prst="rect">
              <a:avLst/>
            </a:prstGeom>
            <a:noFill/>
          </p:spPr>
          <p:txBody>
            <a:bodyPr wrap="square" rtlCol="0">
              <a:spAutoFit/>
            </a:bodyPr>
            <a:lstStyle/>
            <a:p>
              <a:pPr algn="ctr"/>
              <a:r>
                <a:rPr lang="en-US" altLang="ko-KR" sz="1400" b="1">
                  <a:solidFill>
                    <a:schemeClr val="bg1"/>
                  </a:solidFill>
                  <a:cs typeface="Arial" pitchFamily="34" charset="0"/>
                </a:rPr>
                <a:t>CHUẨN BỊ THỰC HIỆN</a:t>
              </a:r>
              <a:endParaRPr lang="ko-KR" altLang="en-US" sz="1400" b="1" dirty="0">
                <a:solidFill>
                  <a:schemeClr val="bg1"/>
                </a:solidFill>
                <a:cs typeface="Arial" pitchFamily="34" charset="0"/>
              </a:endParaRPr>
            </a:p>
          </p:txBody>
        </p:sp>
      </p:grpSp>
      <p:sp>
        <p:nvSpPr>
          <p:cNvPr id="41" name="Oval 21">
            <a:extLst>
              <a:ext uri="{FF2B5EF4-FFF2-40B4-BE49-F238E27FC236}">
                <a16:creationId xmlns:a16="http://schemas.microsoft.com/office/drawing/2014/main" id="{CB7157BF-4FC9-42E7-BF15-6E5E1381FEA2}"/>
              </a:ext>
            </a:extLst>
          </p:cNvPr>
          <p:cNvSpPr>
            <a:spLocks noChangeAspect="1"/>
          </p:cNvSpPr>
          <p:nvPr/>
        </p:nvSpPr>
        <p:spPr>
          <a:xfrm>
            <a:off x="7132643" y="4702426"/>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Left Arrow 1">
            <a:extLst>
              <a:ext uri="{FF2B5EF4-FFF2-40B4-BE49-F238E27FC236}">
                <a16:creationId xmlns:a16="http://schemas.microsoft.com/office/drawing/2014/main" id="{9913F41B-0B32-42D8-B76D-DE91784BAE84}"/>
              </a:ext>
            </a:extLst>
          </p:cNvPr>
          <p:cNvSpPr>
            <a:spLocks noChangeAspect="1"/>
          </p:cNvSpPr>
          <p:nvPr/>
        </p:nvSpPr>
        <p:spPr>
          <a:xfrm>
            <a:off x="5731070" y="3134574"/>
            <a:ext cx="726114" cy="70673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3" name="Group 100">
            <a:extLst>
              <a:ext uri="{FF2B5EF4-FFF2-40B4-BE49-F238E27FC236}">
                <a16:creationId xmlns:a16="http://schemas.microsoft.com/office/drawing/2014/main" id="{FC57B0D3-2A36-7A0A-00A7-ACD722D2DA60}"/>
              </a:ext>
            </a:extLst>
          </p:cNvPr>
          <p:cNvGrpSpPr/>
          <p:nvPr/>
        </p:nvGrpSpPr>
        <p:grpSpPr>
          <a:xfrm>
            <a:off x="6571390" y="2585181"/>
            <a:ext cx="5325336" cy="1685221"/>
            <a:chOff x="539552" y="2708920"/>
            <a:chExt cx="1872208" cy="1685221"/>
          </a:xfrm>
        </p:grpSpPr>
        <p:sp>
          <p:nvSpPr>
            <p:cNvPr id="14" name="Rounded Rectangle 101">
              <a:extLst>
                <a:ext uri="{FF2B5EF4-FFF2-40B4-BE49-F238E27FC236}">
                  <a16:creationId xmlns:a16="http://schemas.microsoft.com/office/drawing/2014/main" id="{C8B873E1-7907-44BD-4C5D-9CF582740558}"/>
                </a:ext>
              </a:extLst>
            </p:cNvPr>
            <p:cNvSpPr/>
            <p:nvPr/>
          </p:nvSpPr>
          <p:spPr>
            <a:xfrm>
              <a:off x="611560" y="2708920"/>
              <a:ext cx="1728192" cy="379785"/>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TextBox 14">
              <a:extLst>
                <a:ext uri="{FF2B5EF4-FFF2-40B4-BE49-F238E27FC236}">
                  <a16:creationId xmlns:a16="http://schemas.microsoft.com/office/drawing/2014/main" id="{BF322A25-AF0F-7E65-9A03-35A2E6171822}"/>
                </a:ext>
              </a:extLst>
            </p:cNvPr>
            <p:cNvSpPr txBox="1"/>
            <p:nvPr/>
          </p:nvSpPr>
          <p:spPr>
            <a:xfrm>
              <a:off x="539552" y="3193812"/>
              <a:ext cx="1872208" cy="1200329"/>
            </a:xfrm>
            <a:prstGeom prst="rect">
              <a:avLst/>
            </a:prstGeom>
            <a:noFill/>
          </p:spPr>
          <p:txBody>
            <a:bodyPr wrap="square" rtlCol="0">
              <a:spAutoFit/>
            </a:bodyPr>
            <a:lstStyle/>
            <a:p>
              <a:pPr marL="342900" indent="-342900">
                <a:buFont typeface="Arial" panose="020B0604020202020204" pitchFamily="34" charset="0"/>
                <a:buChar char="•"/>
              </a:pPr>
              <a:r>
                <a:rPr lang="en-US" sz="2400" kern="0">
                  <a:latin typeface="+mj-lt"/>
                  <a:ea typeface="Calibri" panose="020F0502020204030204" pitchFamily="34" charset="0"/>
                </a:rPr>
                <a:t>Họp các bên liên quan </a:t>
              </a:r>
            </a:p>
            <a:p>
              <a:pPr marL="342900" indent="-342900">
                <a:buFont typeface="Arial" panose="020B0604020202020204" pitchFamily="34" charset="0"/>
                <a:buChar char="•"/>
              </a:pPr>
              <a:r>
                <a:rPr lang="en-US" sz="2400" kern="0">
                  <a:latin typeface="+mj-lt"/>
                  <a:ea typeface="Calibri" panose="020F0502020204030204" pitchFamily="34" charset="0"/>
                </a:rPr>
                <a:t>Triển khai các hoạt động TTTĐHV </a:t>
              </a:r>
            </a:p>
            <a:p>
              <a:pPr marL="342900" indent="-342900">
                <a:buFont typeface="Arial" panose="020B0604020202020204" pitchFamily="34" charset="0"/>
                <a:buChar char="•"/>
              </a:pPr>
              <a:r>
                <a:rPr lang="en-US" sz="2400" kern="0">
                  <a:latin typeface="+mj-lt"/>
                  <a:ea typeface="Calibri" panose="020F0502020204030204" pitchFamily="34" charset="0"/>
                </a:rPr>
                <a:t>Theo dõi, giám sát thường qui </a:t>
              </a:r>
              <a:endParaRPr lang="en-US" altLang="ko-KR" sz="2400" kern="0" dirty="0">
                <a:latin typeface="+mj-lt"/>
                <a:ea typeface="Calibri" panose="020F0502020204030204" pitchFamily="34" charset="0"/>
              </a:endParaRPr>
            </a:p>
          </p:txBody>
        </p:sp>
        <p:sp>
          <p:nvSpPr>
            <p:cNvPr id="16" name="TextBox 15">
              <a:extLst>
                <a:ext uri="{FF2B5EF4-FFF2-40B4-BE49-F238E27FC236}">
                  <a16:creationId xmlns:a16="http://schemas.microsoft.com/office/drawing/2014/main" id="{FBCB0A45-E659-FB5D-6CC0-82756E72C11F}"/>
                </a:ext>
              </a:extLst>
            </p:cNvPr>
            <p:cNvSpPr txBox="1"/>
            <p:nvPr/>
          </p:nvSpPr>
          <p:spPr>
            <a:xfrm>
              <a:off x="665833" y="2744923"/>
              <a:ext cx="1619647" cy="307777"/>
            </a:xfrm>
            <a:prstGeom prst="rect">
              <a:avLst/>
            </a:prstGeom>
            <a:noFill/>
          </p:spPr>
          <p:txBody>
            <a:bodyPr wrap="square" rtlCol="0">
              <a:spAutoFit/>
            </a:bodyPr>
            <a:lstStyle/>
            <a:p>
              <a:pPr algn="ctr"/>
              <a:r>
                <a:rPr lang="en-US" altLang="ko-KR" sz="1400" b="1">
                  <a:solidFill>
                    <a:schemeClr val="bg1"/>
                  </a:solidFill>
                  <a:cs typeface="Arial" pitchFamily="34" charset="0"/>
                </a:rPr>
                <a:t>THỰC HIỆN CÁC HOẠT ĐỘNG</a:t>
              </a:r>
              <a:endParaRPr lang="ko-KR" altLang="en-US" sz="1400" b="1" dirty="0">
                <a:solidFill>
                  <a:schemeClr val="bg1"/>
                </a:solidFill>
                <a:cs typeface="Arial" pitchFamily="34" charset="0"/>
              </a:endParaRPr>
            </a:p>
          </p:txBody>
        </p:sp>
      </p:grpSp>
      <p:sp>
        <p:nvSpPr>
          <p:cNvPr id="18" name="TextBox 17">
            <a:extLst>
              <a:ext uri="{FF2B5EF4-FFF2-40B4-BE49-F238E27FC236}">
                <a16:creationId xmlns:a16="http://schemas.microsoft.com/office/drawing/2014/main" id="{512BD24E-A91D-E3D0-1467-6D5A141D9292}"/>
              </a:ext>
            </a:extLst>
          </p:cNvPr>
          <p:cNvSpPr txBox="1"/>
          <p:nvPr/>
        </p:nvSpPr>
        <p:spPr>
          <a:xfrm>
            <a:off x="820774" y="3072264"/>
            <a:ext cx="4910296" cy="1200329"/>
          </a:xfrm>
          <a:prstGeom prst="rect">
            <a:avLst/>
          </a:prstGeom>
          <a:noFill/>
        </p:spPr>
        <p:txBody>
          <a:bodyPr wrap="square">
            <a:spAutoFit/>
          </a:bodyPr>
          <a:lstStyle/>
          <a:p>
            <a:r>
              <a:rPr lang="nl-NL" sz="2400" kern="0">
                <a:effectLst/>
                <a:latin typeface="+mj-lt"/>
                <a:ea typeface="Calibri" panose="020F0502020204030204" pitchFamily="34" charset="0"/>
              </a:rPr>
              <a:t>Chuẩn bị sẵn sàng về nhân lực, phương tiện hỗ trợ, tài liệu truyền thông, kinh phí</a:t>
            </a:r>
            <a:endParaRPr lang="en-US" sz="2400">
              <a:latin typeface="+mj-lt"/>
              <a:ea typeface="Calibri" panose="020F0502020204030204" pitchFamily="34" charset="0"/>
            </a:endParaRPr>
          </a:p>
        </p:txBody>
      </p:sp>
    </p:spTree>
    <p:extLst>
      <p:ext uri="{BB962C8B-B14F-4D97-AF65-F5344CB8AC3E}">
        <p14:creationId xmlns:p14="http://schemas.microsoft.com/office/powerpoint/2010/main" val="423139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A02736-33D2-2B0E-D767-74EF8BB4CEA9}"/>
              </a:ext>
            </a:extLst>
          </p:cNvPr>
          <p:cNvSpPr txBox="1"/>
          <p:nvPr/>
        </p:nvSpPr>
        <p:spPr>
          <a:xfrm>
            <a:off x="3501189" y="2043582"/>
            <a:ext cx="6229952" cy="584775"/>
          </a:xfrm>
          <a:prstGeom prst="rect">
            <a:avLst/>
          </a:prstGeom>
          <a:noFill/>
        </p:spPr>
        <p:txBody>
          <a:bodyPr wrap="square">
            <a:spAutoFit/>
          </a:bodyPr>
          <a:lstStyle/>
          <a:p>
            <a:r>
              <a:rPr lang="nl-NL" sz="3200" b="1" kern="0">
                <a:solidFill>
                  <a:schemeClr val="bg1"/>
                </a:solidFill>
                <a:effectLst/>
                <a:latin typeface="+mj-lt"/>
                <a:ea typeface="Calibri" panose="020F0502020204030204" pitchFamily="34" charset="0"/>
              </a:rPr>
              <a:t>TRÂN TRỌNG CẢM ƠN</a:t>
            </a:r>
            <a:endParaRPr lang="en-US" sz="3200" b="1">
              <a:solidFill>
                <a:schemeClr val="bg1"/>
              </a:solidFill>
            </a:endParaRPr>
          </a:p>
        </p:txBody>
      </p:sp>
    </p:spTree>
    <p:extLst>
      <p:ext uri="{BB962C8B-B14F-4D97-AF65-F5344CB8AC3E}">
        <p14:creationId xmlns:p14="http://schemas.microsoft.com/office/powerpoint/2010/main" val="151523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a:solidFill>
                  <a:srgbClr val="006600"/>
                </a:solidFill>
              </a:rPr>
              <a:t>Các bước lập kế hoạch</a:t>
            </a:r>
            <a:endParaRPr lang="en-US" sz="3600" b="1" dirty="0">
              <a:solidFill>
                <a:srgbClr val="006600"/>
              </a:solidFill>
            </a:endParaRPr>
          </a:p>
        </p:txBody>
      </p:sp>
      <p:graphicFrame>
        <p:nvGraphicFramePr>
          <p:cNvPr id="3" name="Content Placeholder 3">
            <a:extLst>
              <a:ext uri="{FF2B5EF4-FFF2-40B4-BE49-F238E27FC236}">
                <a16:creationId xmlns:a16="http://schemas.microsoft.com/office/drawing/2014/main" id="{752E0198-C7C6-99C1-7E4C-2DDF520D680E}"/>
              </a:ext>
            </a:extLst>
          </p:cNvPr>
          <p:cNvGraphicFramePr>
            <a:graphicFrameLocks/>
          </p:cNvGraphicFramePr>
          <p:nvPr>
            <p:extLst>
              <p:ext uri="{D42A27DB-BD31-4B8C-83A1-F6EECF244321}">
                <p14:modId xmlns:p14="http://schemas.microsoft.com/office/powerpoint/2010/main" val="3127314695"/>
              </p:ext>
            </p:extLst>
          </p:nvPr>
        </p:nvGraphicFramePr>
        <p:xfrm>
          <a:off x="323529" y="1256261"/>
          <a:ext cx="11360150" cy="526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3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a:solidFill>
                  <a:srgbClr val="006600"/>
                </a:solidFill>
              </a:rPr>
              <a:t>Bước 1: Phân tích tình hình</a:t>
            </a:r>
            <a:endParaRPr lang="en-US" sz="3600" b="1" dirty="0">
              <a:solidFill>
                <a:srgbClr val="006600"/>
              </a:solidFill>
            </a:endParaRPr>
          </a:p>
        </p:txBody>
      </p:sp>
      <p:sp>
        <p:nvSpPr>
          <p:cNvPr id="33" name="자유형 25">
            <a:extLst>
              <a:ext uri="{FF2B5EF4-FFF2-40B4-BE49-F238E27FC236}">
                <a16:creationId xmlns:a16="http://schemas.microsoft.com/office/drawing/2014/main" id="{EAD3CDC1-FF02-4314-9506-6123FF340C41}"/>
              </a:ext>
            </a:extLst>
          </p:cNvPr>
          <p:cNvSpPr/>
          <p:nvPr/>
        </p:nvSpPr>
        <p:spPr>
          <a:xfrm flipV="1">
            <a:off x="949193" y="252159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4" name="자유형 27">
            <a:extLst>
              <a:ext uri="{FF2B5EF4-FFF2-40B4-BE49-F238E27FC236}">
                <a16:creationId xmlns:a16="http://schemas.microsoft.com/office/drawing/2014/main" id="{AC6AB83E-5293-4D61-8464-D7A413421610}"/>
              </a:ext>
            </a:extLst>
          </p:cNvPr>
          <p:cNvSpPr/>
          <p:nvPr/>
        </p:nvSpPr>
        <p:spPr>
          <a:xfrm flipV="1">
            <a:off x="949193" y="343226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5" name="자유형 29">
            <a:extLst>
              <a:ext uri="{FF2B5EF4-FFF2-40B4-BE49-F238E27FC236}">
                <a16:creationId xmlns:a16="http://schemas.microsoft.com/office/drawing/2014/main" id="{E21C15CA-B648-4E4F-889D-86FD9214FA35}"/>
              </a:ext>
            </a:extLst>
          </p:cNvPr>
          <p:cNvSpPr/>
          <p:nvPr/>
        </p:nvSpPr>
        <p:spPr>
          <a:xfrm flipV="1">
            <a:off x="949193" y="434293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6" name="자유형 30">
            <a:extLst>
              <a:ext uri="{FF2B5EF4-FFF2-40B4-BE49-F238E27FC236}">
                <a16:creationId xmlns:a16="http://schemas.microsoft.com/office/drawing/2014/main" id="{8B4C9A48-A935-437E-B3D2-DE128599C142}"/>
              </a:ext>
            </a:extLst>
          </p:cNvPr>
          <p:cNvSpPr/>
          <p:nvPr/>
        </p:nvSpPr>
        <p:spPr>
          <a:xfrm flipV="1">
            <a:off x="949193" y="5253600"/>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7" name="Oval 10">
            <a:extLst>
              <a:ext uri="{FF2B5EF4-FFF2-40B4-BE49-F238E27FC236}">
                <a16:creationId xmlns:a16="http://schemas.microsoft.com/office/drawing/2014/main" id="{EA9A5017-D384-4911-905A-9961CB37226E}"/>
              </a:ext>
            </a:extLst>
          </p:cNvPr>
          <p:cNvSpPr/>
          <p:nvPr/>
        </p:nvSpPr>
        <p:spPr>
          <a:xfrm>
            <a:off x="911134" y="2713143"/>
            <a:ext cx="573285" cy="573285"/>
          </a:xfrm>
          <a:prstGeom prst="ellipse">
            <a:avLst/>
          </a:prstGeom>
          <a:solidFill>
            <a:schemeClr val="accent3"/>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2</a:t>
            </a:r>
          </a:p>
        </p:txBody>
      </p:sp>
      <p:sp>
        <p:nvSpPr>
          <p:cNvPr id="38" name="Oval 10">
            <a:extLst>
              <a:ext uri="{FF2B5EF4-FFF2-40B4-BE49-F238E27FC236}">
                <a16:creationId xmlns:a16="http://schemas.microsoft.com/office/drawing/2014/main" id="{78051DE3-7AF3-4CE0-8255-BE02862579B8}"/>
              </a:ext>
            </a:extLst>
          </p:cNvPr>
          <p:cNvSpPr/>
          <p:nvPr/>
        </p:nvSpPr>
        <p:spPr>
          <a:xfrm>
            <a:off x="911133" y="3623814"/>
            <a:ext cx="573285" cy="573285"/>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3</a:t>
            </a:r>
          </a:p>
        </p:txBody>
      </p:sp>
      <p:sp>
        <p:nvSpPr>
          <p:cNvPr id="39" name="Oval 10">
            <a:extLst>
              <a:ext uri="{FF2B5EF4-FFF2-40B4-BE49-F238E27FC236}">
                <a16:creationId xmlns:a16="http://schemas.microsoft.com/office/drawing/2014/main" id="{E2E425D0-B583-41A5-9DD2-CB1E949251A8}"/>
              </a:ext>
            </a:extLst>
          </p:cNvPr>
          <p:cNvSpPr/>
          <p:nvPr/>
        </p:nvSpPr>
        <p:spPr>
          <a:xfrm>
            <a:off x="911132" y="4534485"/>
            <a:ext cx="573285" cy="573285"/>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4</a:t>
            </a:r>
          </a:p>
        </p:txBody>
      </p:sp>
      <p:sp>
        <p:nvSpPr>
          <p:cNvPr id="40" name="Oval 10">
            <a:extLst>
              <a:ext uri="{FF2B5EF4-FFF2-40B4-BE49-F238E27FC236}">
                <a16:creationId xmlns:a16="http://schemas.microsoft.com/office/drawing/2014/main" id="{593D6C5E-70E6-4B52-8BF7-6D65D2877084}"/>
              </a:ext>
            </a:extLst>
          </p:cNvPr>
          <p:cNvSpPr/>
          <p:nvPr/>
        </p:nvSpPr>
        <p:spPr>
          <a:xfrm>
            <a:off x="911131" y="5445155"/>
            <a:ext cx="573285" cy="573285"/>
          </a:xfrm>
          <a:prstGeom prst="ellipse">
            <a:avLst/>
          </a:prstGeom>
          <a:solidFill>
            <a:schemeClr val="accent6"/>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5</a:t>
            </a:r>
          </a:p>
        </p:txBody>
      </p:sp>
      <p:sp>
        <p:nvSpPr>
          <p:cNvPr id="41" name="Oval 10">
            <a:extLst>
              <a:ext uri="{FF2B5EF4-FFF2-40B4-BE49-F238E27FC236}">
                <a16:creationId xmlns:a16="http://schemas.microsoft.com/office/drawing/2014/main" id="{4117B1CB-C968-4E80-BD2C-AB51C53C26A7}"/>
              </a:ext>
            </a:extLst>
          </p:cNvPr>
          <p:cNvSpPr/>
          <p:nvPr/>
        </p:nvSpPr>
        <p:spPr>
          <a:xfrm>
            <a:off x="903317" y="1802472"/>
            <a:ext cx="573285" cy="573285"/>
          </a:xfrm>
          <a:prstGeom prst="ellipse">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700" dirty="0">
                <a:solidFill>
                  <a:schemeClr val="bg1"/>
                </a:solidFill>
              </a:rPr>
              <a:t>1</a:t>
            </a:r>
          </a:p>
        </p:txBody>
      </p:sp>
      <p:sp>
        <p:nvSpPr>
          <p:cNvPr id="42" name="TextBox 41">
            <a:extLst>
              <a:ext uri="{FF2B5EF4-FFF2-40B4-BE49-F238E27FC236}">
                <a16:creationId xmlns:a16="http://schemas.microsoft.com/office/drawing/2014/main" id="{F873E482-FF01-4E41-998F-1843EA316406}"/>
              </a:ext>
            </a:extLst>
          </p:cNvPr>
          <p:cNvSpPr txBox="1"/>
          <p:nvPr/>
        </p:nvSpPr>
        <p:spPr>
          <a:xfrm>
            <a:off x="1703220" y="5500964"/>
            <a:ext cx="9577649" cy="830997"/>
          </a:xfrm>
          <a:prstGeom prst="rect">
            <a:avLst/>
          </a:prstGeom>
          <a:noFill/>
        </p:spPr>
        <p:txBody>
          <a:bodyPr wrap="square" rtlCol="0">
            <a:spAutoFit/>
          </a:bodyPr>
          <a:lstStyle/>
          <a:p>
            <a:r>
              <a:rPr lang="en-US" sz="2400" kern="0">
                <a:ea typeface="Calibri" panose="020F0502020204030204" pitchFamily="34" charset="0"/>
              </a:rPr>
              <a:t>Thực tế triển khai các biện pháp phòng chống các vấn đề sức khỏe này như thế nào?</a:t>
            </a:r>
            <a:endParaRPr lang="en-US" altLang="ko-KR" sz="2400" kern="0" dirty="0">
              <a:ea typeface="Calibri" panose="020F0502020204030204" pitchFamily="34" charset="0"/>
            </a:endParaRPr>
          </a:p>
        </p:txBody>
      </p:sp>
      <p:sp>
        <p:nvSpPr>
          <p:cNvPr id="43" name="TextBox 42">
            <a:extLst>
              <a:ext uri="{FF2B5EF4-FFF2-40B4-BE49-F238E27FC236}">
                <a16:creationId xmlns:a16="http://schemas.microsoft.com/office/drawing/2014/main" id="{5F3B17FE-3AE5-42BE-BBB2-CAC456A67639}"/>
              </a:ext>
            </a:extLst>
          </p:cNvPr>
          <p:cNvSpPr txBox="1"/>
          <p:nvPr/>
        </p:nvSpPr>
        <p:spPr>
          <a:xfrm>
            <a:off x="1703219" y="4590292"/>
            <a:ext cx="7501531" cy="461665"/>
          </a:xfrm>
          <a:prstGeom prst="rect">
            <a:avLst/>
          </a:prstGeom>
          <a:noFill/>
        </p:spPr>
        <p:txBody>
          <a:bodyPr wrap="square" rtlCol="0">
            <a:spAutoFit/>
          </a:bodyPr>
          <a:lstStyle/>
          <a:p>
            <a:r>
              <a:rPr lang="en-US" sz="2400" kern="0">
                <a:ea typeface="Calibri" panose="020F0502020204030204" pitchFamily="34" charset="0"/>
              </a:rPr>
              <a:t>Năng lực của các bên liên quan?</a:t>
            </a:r>
            <a:endParaRPr lang="en-US" altLang="ko-KR" sz="2400" kern="0" dirty="0">
              <a:ea typeface="Calibri" panose="020F0502020204030204" pitchFamily="34" charset="0"/>
            </a:endParaRPr>
          </a:p>
        </p:txBody>
      </p:sp>
      <p:sp>
        <p:nvSpPr>
          <p:cNvPr id="44" name="TextBox 43">
            <a:extLst>
              <a:ext uri="{FF2B5EF4-FFF2-40B4-BE49-F238E27FC236}">
                <a16:creationId xmlns:a16="http://schemas.microsoft.com/office/drawing/2014/main" id="{2478D4EB-4960-42FD-B6E9-FA3997ACCC77}"/>
              </a:ext>
            </a:extLst>
          </p:cNvPr>
          <p:cNvSpPr txBox="1"/>
          <p:nvPr/>
        </p:nvSpPr>
        <p:spPr>
          <a:xfrm>
            <a:off x="1703218" y="3679622"/>
            <a:ext cx="9818222" cy="461665"/>
          </a:xfrm>
          <a:prstGeom prst="rect">
            <a:avLst/>
          </a:prstGeom>
          <a:noFill/>
        </p:spPr>
        <p:txBody>
          <a:bodyPr wrap="square" rtlCol="0">
            <a:spAutoFit/>
          </a:bodyPr>
          <a:lstStyle>
            <a:defPPr>
              <a:defRPr lang="en-US"/>
            </a:defPPr>
            <a:lvl1pPr>
              <a:defRPr sz="2400" kern="0">
                <a:ea typeface="Calibri" panose="020F0502020204030204" pitchFamily="34" charset="0"/>
              </a:defRPr>
            </a:lvl1pPr>
          </a:lstStyle>
          <a:p>
            <a:r>
              <a:rPr lang="en-US"/>
              <a:t>Nguyên nhân cụ thể của vấn đề sức khỏe trong từng nhóm đối tượng?</a:t>
            </a:r>
            <a:endParaRPr lang="en-US" altLang="ko-KR" dirty="0"/>
          </a:p>
        </p:txBody>
      </p:sp>
      <p:sp>
        <p:nvSpPr>
          <p:cNvPr id="45" name="TextBox 44">
            <a:extLst>
              <a:ext uri="{FF2B5EF4-FFF2-40B4-BE49-F238E27FC236}">
                <a16:creationId xmlns:a16="http://schemas.microsoft.com/office/drawing/2014/main" id="{B15C5BBA-3904-43C4-BFD3-08FAAB984645}"/>
              </a:ext>
            </a:extLst>
          </p:cNvPr>
          <p:cNvSpPr txBox="1"/>
          <p:nvPr/>
        </p:nvSpPr>
        <p:spPr>
          <a:xfrm>
            <a:off x="1703217" y="2713139"/>
            <a:ext cx="9818222" cy="830997"/>
          </a:xfrm>
          <a:prstGeom prst="rect">
            <a:avLst/>
          </a:prstGeom>
          <a:noFill/>
        </p:spPr>
        <p:txBody>
          <a:bodyPr wrap="square" rtlCol="0">
            <a:spAutoFit/>
          </a:bodyPr>
          <a:lstStyle/>
          <a:p>
            <a:r>
              <a:rPr lang="en-US" sz="2400" kern="0">
                <a:ea typeface="Calibri" panose="020F0502020204030204" pitchFamily="34" charset="0"/>
              </a:rPr>
              <a:t>Các vấn đề sức khỏe xuất hiện trong nhóm đối tượng nào, ở đâu, mức độ nào? </a:t>
            </a:r>
            <a:r>
              <a:rPr lang="en-US" sz="2400" i="1" kern="0">
                <a:ea typeface="Calibri" panose="020F0502020204030204" pitchFamily="34" charset="0"/>
              </a:rPr>
              <a:t>(tỉ lệ hiện mắc, tỉ lệ mới mắc, tỉ lệ tử vong)</a:t>
            </a:r>
            <a:endParaRPr lang="en-US" altLang="ko-KR" sz="2400" i="1" kern="0" dirty="0">
              <a:ea typeface="Calibri" panose="020F0502020204030204" pitchFamily="34" charset="0"/>
            </a:endParaRPr>
          </a:p>
        </p:txBody>
      </p:sp>
      <p:sp>
        <p:nvSpPr>
          <p:cNvPr id="46" name="TextBox 45">
            <a:extLst>
              <a:ext uri="{FF2B5EF4-FFF2-40B4-BE49-F238E27FC236}">
                <a16:creationId xmlns:a16="http://schemas.microsoft.com/office/drawing/2014/main" id="{2BBBED1B-95C7-4304-A93B-0992006AE6C7}"/>
              </a:ext>
            </a:extLst>
          </p:cNvPr>
          <p:cNvSpPr txBox="1"/>
          <p:nvPr/>
        </p:nvSpPr>
        <p:spPr>
          <a:xfrm>
            <a:off x="1703216" y="1858282"/>
            <a:ext cx="7501531" cy="461665"/>
          </a:xfrm>
          <a:prstGeom prst="rect">
            <a:avLst/>
          </a:prstGeom>
          <a:noFill/>
        </p:spPr>
        <p:txBody>
          <a:bodyPr wrap="square" rtlCol="0">
            <a:spAutoFit/>
          </a:bodyPr>
          <a:lstStyle/>
          <a:p>
            <a:r>
              <a:rPr lang="en-US" sz="2400" kern="0">
                <a:ea typeface="Calibri" panose="020F0502020204030204" pitchFamily="34" charset="0"/>
              </a:rPr>
              <a:t>V</a:t>
            </a:r>
            <a:r>
              <a:rPr lang="en-US" sz="2400" kern="0">
                <a:effectLst/>
                <a:ea typeface="Calibri" panose="020F0502020204030204" pitchFamily="34" charset="0"/>
              </a:rPr>
              <a:t>ấn đề sức khỏe ưu tiên truyền thông?</a:t>
            </a:r>
          </a:p>
        </p:txBody>
      </p:sp>
    </p:spTree>
    <p:extLst>
      <p:ext uri="{BB962C8B-B14F-4D97-AF65-F5344CB8AC3E}">
        <p14:creationId xmlns:p14="http://schemas.microsoft.com/office/powerpoint/2010/main" val="35515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a:solidFill>
                  <a:srgbClr val="006600"/>
                </a:solidFill>
              </a:rPr>
              <a:t>Bước 1: Phân tích tình hình</a:t>
            </a:r>
            <a:endParaRPr lang="en-US" sz="3600" b="1" dirty="0">
              <a:solidFill>
                <a:srgbClr val="006600"/>
              </a:solidFill>
            </a:endParaRPr>
          </a:p>
        </p:txBody>
      </p:sp>
      <p:grpSp>
        <p:nvGrpSpPr>
          <p:cNvPr id="3" name="Group 2">
            <a:extLst>
              <a:ext uri="{FF2B5EF4-FFF2-40B4-BE49-F238E27FC236}">
                <a16:creationId xmlns:a16="http://schemas.microsoft.com/office/drawing/2014/main" id="{FAF8AF16-5C17-4BF9-9E0D-9FD667910A4C}"/>
              </a:ext>
            </a:extLst>
          </p:cNvPr>
          <p:cNvGrpSpPr/>
          <p:nvPr/>
        </p:nvGrpSpPr>
        <p:grpSpPr>
          <a:xfrm>
            <a:off x="3771184" y="3047792"/>
            <a:ext cx="8420816" cy="3368971"/>
            <a:chOff x="3927721" y="3552654"/>
            <a:chExt cx="6649598" cy="2660348"/>
          </a:xfrm>
        </p:grpSpPr>
        <p:sp>
          <p:nvSpPr>
            <p:cNvPr id="4" name="L-Shape 3">
              <a:extLst>
                <a:ext uri="{FF2B5EF4-FFF2-40B4-BE49-F238E27FC236}">
                  <a16:creationId xmlns:a16="http://schemas.microsoft.com/office/drawing/2014/main" id="{634EC89B-9C7E-43AA-9656-4E48EF4FDFD0}"/>
                </a:ext>
              </a:extLst>
            </p:cNvPr>
            <p:cNvSpPr/>
            <p:nvPr/>
          </p:nvSpPr>
          <p:spPr>
            <a:xfrm rot="5400000">
              <a:off x="5317613" y="4824758"/>
              <a:ext cx="714954" cy="1164928"/>
            </a:xfrm>
            <a:prstGeom prst="corner">
              <a:avLst>
                <a:gd name="adj1" fmla="val 7692"/>
                <a:gd name="adj2" fmla="val 296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5D95A98E-7153-444D-8ED6-B6963101AE11}"/>
                </a:ext>
              </a:extLst>
            </p:cNvPr>
            <p:cNvSpPr/>
            <p:nvPr/>
          </p:nvSpPr>
          <p:spPr>
            <a:xfrm rot="5400000">
              <a:off x="6483378" y="4314927"/>
              <a:ext cx="713232" cy="1164928"/>
            </a:xfrm>
            <a:prstGeom prst="corner">
              <a:avLst>
                <a:gd name="adj1" fmla="val 7692"/>
                <a:gd name="adj2" fmla="val 296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BF43CAE-A954-4462-80A7-2B3C1E3AA9E7}"/>
                </a:ext>
              </a:extLst>
            </p:cNvPr>
            <p:cNvSpPr/>
            <p:nvPr/>
          </p:nvSpPr>
          <p:spPr>
            <a:xfrm rot="5400000">
              <a:off x="7648283" y="3825836"/>
              <a:ext cx="713232" cy="1164928"/>
            </a:xfrm>
            <a:prstGeom prst="corner">
              <a:avLst>
                <a:gd name="adj1" fmla="val 7692"/>
                <a:gd name="adj2" fmla="val 296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2B495BF1-61B9-447D-8071-D4B287A80E44}"/>
                </a:ext>
              </a:extLst>
            </p:cNvPr>
            <p:cNvSpPr/>
            <p:nvPr/>
          </p:nvSpPr>
          <p:spPr>
            <a:xfrm rot="5400000">
              <a:off x="9220789" y="2909356"/>
              <a:ext cx="713232" cy="1999828"/>
            </a:xfrm>
            <a:prstGeom prst="corner">
              <a:avLst>
                <a:gd name="adj1" fmla="val 7692"/>
                <a:gd name="adj2" fmla="val 296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DF9F6AAD-C9A9-4F5C-8776-00631E047267}"/>
                </a:ext>
              </a:extLst>
            </p:cNvPr>
            <p:cNvSpPr/>
            <p:nvPr/>
          </p:nvSpPr>
          <p:spPr>
            <a:xfrm rot="5400000">
              <a:off x="4192979" y="5313333"/>
              <a:ext cx="634411" cy="1164928"/>
            </a:xfrm>
            <a:prstGeom prst="corner">
              <a:avLst>
                <a:gd name="adj1" fmla="val 7692"/>
                <a:gd name="adj2" fmla="val 296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F3AA1A9B-D572-491D-9417-1651AFC45EE8}"/>
              </a:ext>
            </a:extLst>
          </p:cNvPr>
          <p:cNvSpPr txBox="1"/>
          <p:nvPr/>
        </p:nvSpPr>
        <p:spPr>
          <a:xfrm>
            <a:off x="3882172" y="4832994"/>
            <a:ext cx="1272034" cy="738664"/>
          </a:xfrm>
          <a:prstGeom prst="rect">
            <a:avLst/>
          </a:prstGeom>
          <a:noFill/>
        </p:spPr>
        <p:txBody>
          <a:bodyPr wrap="square" rtlCol="0">
            <a:spAutoFit/>
          </a:bodyPr>
          <a:lstStyle/>
          <a:p>
            <a:pPr algn="ctr"/>
            <a:r>
              <a:rPr lang="nl-NL" sz="1400" b="1" i="1" kern="0">
                <a:ea typeface="Calibri" panose="020F0502020204030204" pitchFamily="34" charset="0"/>
              </a:rPr>
              <a:t>Xác định nhóm đích tiềm năng</a:t>
            </a:r>
          </a:p>
        </p:txBody>
      </p:sp>
      <p:sp>
        <p:nvSpPr>
          <p:cNvPr id="12" name="TextBox 11">
            <a:extLst>
              <a:ext uri="{FF2B5EF4-FFF2-40B4-BE49-F238E27FC236}">
                <a16:creationId xmlns:a16="http://schemas.microsoft.com/office/drawing/2014/main" id="{21B90E58-2CDB-439C-A8F6-C2A887E0D168}"/>
              </a:ext>
            </a:extLst>
          </p:cNvPr>
          <p:cNvSpPr txBox="1"/>
          <p:nvPr/>
        </p:nvSpPr>
        <p:spPr>
          <a:xfrm>
            <a:off x="6864004" y="2806647"/>
            <a:ext cx="1272034" cy="1384995"/>
          </a:xfrm>
          <a:prstGeom prst="rect">
            <a:avLst/>
          </a:prstGeom>
          <a:noFill/>
        </p:spPr>
        <p:txBody>
          <a:bodyPr wrap="square" rtlCol="0">
            <a:spAutoFit/>
          </a:bodyPr>
          <a:lstStyle/>
          <a:p>
            <a:r>
              <a:rPr lang="nl-NL" sz="1400" b="1" i="1" kern="0">
                <a:ea typeface="Calibri" panose="020F0502020204030204" pitchFamily="34" charset="0"/>
              </a:rPr>
              <a:t>Xác định các yếu tố ảnh hưởng đến quá trình thay đổi hành vi</a:t>
            </a:r>
            <a:endParaRPr lang="en-US" sz="1400" b="1" i="1" kern="0">
              <a:ea typeface="Calibri" panose="020F0502020204030204" pitchFamily="34" charset="0"/>
            </a:endParaRPr>
          </a:p>
        </p:txBody>
      </p:sp>
      <p:sp>
        <p:nvSpPr>
          <p:cNvPr id="13" name="TextBox 12">
            <a:extLst>
              <a:ext uri="{FF2B5EF4-FFF2-40B4-BE49-F238E27FC236}">
                <a16:creationId xmlns:a16="http://schemas.microsoft.com/office/drawing/2014/main" id="{0F041256-0053-49EF-BEBC-5CB974AF0828}"/>
              </a:ext>
            </a:extLst>
          </p:cNvPr>
          <p:cNvSpPr txBox="1"/>
          <p:nvPr/>
        </p:nvSpPr>
        <p:spPr>
          <a:xfrm>
            <a:off x="9942709" y="1560662"/>
            <a:ext cx="1272034" cy="1384995"/>
          </a:xfrm>
          <a:prstGeom prst="rect">
            <a:avLst/>
          </a:prstGeom>
          <a:noFill/>
        </p:spPr>
        <p:txBody>
          <a:bodyPr wrap="square" rtlCol="0">
            <a:spAutoFit/>
          </a:bodyPr>
          <a:lstStyle/>
          <a:p>
            <a:r>
              <a:rPr lang="nl-NL" sz="1400" b="1" i="1" kern="0">
                <a:ea typeface="Calibri" panose="020F0502020204030204" pitchFamily="34" charset="0"/>
              </a:rPr>
              <a:t>Xác định nguồn lực cho chương trình truyền thông thay đổi hành vi</a:t>
            </a:r>
            <a:endParaRPr lang="en-US" sz="1400" b="1" i="1" kern="0">
              <a:ea typeface="Calibri" panose="020F0502020204030204" pitchFamily="34" charset="0"/>
            </a:endParaRPr>
          </a:p>
        </p:txBody>
      </p:sp>
      <p:grpSp>
        <p:nvGrpSpPr>
          <p:cNvPr id="14" name="Group 13">
            <a:extLst>
              <a:ext uri="{FF2B5EF4-FFF2-40B4-BE49-F238E27FC236}">
                <a16:creationId xmlns:a16="http://schemas.microsoft.com/office/drawing/2014/main" id="{62D050EE-01CB-44E5-8A04-17743B4D1980}"/>
              </a:ext>
            </a:extLst>
          </p:cNvPr>
          <p:cNvGrpSpPr/>
          <p:nvPr/>
        </p:nvGrpSpPr>
        <p:grpSpPr>
          <a:xfrm>
            <a:off x="11202543" y="803345"/>
            <a:ext cx="862164" cy="1487220"/>
            <a:chOff x="10432357" y="212669"/>
            <a:chExt cx="612578" cy="1056688"/>
          </a:xfrm>
        </p:grpSpPr>
        <p:sp>
          <p:nvSpPr>
            <p:cNvPr id="15" name="Freeform: Shape 14">
              <a:extLst>
                <a:ext uri="{FF2B5EF4-FFF2-40B4-BE49-F238E27FC236}">
                  <a16:creationId xmlns:a16="http://schemas.microsoft.com/office/drawing/2014/main" id="{72D64BF3-87AC-424B-A81A-D6F8D8667EBF}"/>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chemeClr val="accent5"/>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D08AB72-9004-4F12-8B46-E19E73C2ABC8}"/>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9BD3D2-9CEB-410F-AA32-17BFB145D7E0}"/>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chemeClr val="accent5">
                <a:lumMod val="5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49D068-A040-4E6D-A188-A0B1C42A4EA0}"/>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chemeClr val="accent5"/>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5C8FAE2-4565-47FE-83CA-233DB373EE2C}"/>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chemeClr val="accent5">
                <a:lumMod val="7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8A0C232-D1D2-4AEF-87D1-8B1F93EB0143}"/>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chemeClr val="accent5">
                <a:lumMod val="5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D1B92CA-F1C1-4A93-88F7-03A8E36FFC14}"/>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75EE1B6-DBBC-4764-8C09-C73F04647B44}"/>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69AE22FF-BB89-4DA9-98C7-CF5132BFCD93}"/>
              </a:ext>
            </a:extLst>
          </p:cNvPr>
          <p:cNvSpPr/>
          <p:nvPr/>
        </p:nvSpPr>
        <p:spPr>
          <a:xfrm>
            <a:off x="0" y="6172796"/>
            <a:ext cx="3771183" cy="243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700E11-1B2E-4E9D-A49B-369B7D551418}"/>
              </a:ext>
            </a:extLst>
          </p:cNvPr>
          <p:cNvSpPr txBox="1"/>
          <p:nvPr/>
        </p:nvSpPr>
        <p:spPr>
          <a:xfrm>
            <a:off x="5051926" y="4013571"/>
            <a:ext cx="1669646" cy="1138773"/>
          </a:xfrm>
          <a:prstGeom prst="rect">
            <a:avLst/>
          </a:prstGeom>
          <a:noFill/>
        </p:spPr>
        <p:txBody>
          <a:bodyPr wrap="square" rtlCol="0">
            <a:spAutoFit/>
          </a:bodyPr>
          <a:lstStyle/>
          <a:p>
            <a:pPr algn="ctr"/>
            <a:r>
              <a:rPr lang="nl-NL" sz="1400" b="1" i="1" kern="0">
                <a:ea typeface="Calibri" panose="020F0502020204030204" pitchFamily="34" charset="0"/>
              </a:rPr>
              <a:t>Xác định các hành vi cần thay đổi của các nhóm đích </a:t>
            </a:r>
            <a:endParaRPr lang="en-US" sz="1400" b="1" i="1" kern="0">
              <a:ea typeface="Calibri" panose="020F0502020204030204" pitchFamily="34" charset="0"/>
            </a:endParaRPr>
          </a:p>
          <a:p>
            <a:pPr algn="ctr"/>
            <a:r>
              <a:rPr lang="en-US" altLang="ko-KR" sz="120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6B8F1284-7B7B-407B-9216-DC972BDA06F3}"/>
              </a:ext>
            </a:extLst>
          </p:cNvPr>
          <p:cNvSpPr txBox="1"/>
          <p:nvPr/>
        </p:nvSpPr>
        <p:spPr>
          <a:xfrm>
            <a:off x="2370700" y="5589295"/>
            <a:ext cx="1511472" cy="707886"/>
          </a:xfrm>
          <a:prstGeom prst="rect">
            <a:avLst/>
          </a:prstGeom>
          <a:noFill/>
        </p:spPr>
        <p:txBody>
          <a:bodyPr wrap="square" rtlCol="0">
            <a:spAutoFit/>
          </a:bodyPr>
          <a:lstStyle/>
          <a:p>
            <a:pPr algn="ctr"/>
            <a:r>
              <a:rPr lang="en-US" sz="1400" b="1" i="1" kern="0" dirty="0" err="1">
                <a:ea typeface="Calibri" panose="020F0502020204030204" pitchFamily="34" charset="0"/>
              </a:rPr>
              <a:t>Xác</a:t>
            </a:r>
            <a:r>
              <a:rPr lang="en-US" sz="1400" b="1" i="1" kern="0" dirty="0">
                <a:ea typeface="Calibri" panose="020F0502020204030204" pitchFamily="34" charset="0"/>
              </a:rPr>
              <a:t> </a:t>
            </a:r>
            <a:r>
              <a:rPr lang="en-US" sz="1400" b="1" i="1" kern="0" dirty="0" err="1">
                <a:ea typeface="Calibri" panose="020F0502020204030204" pitchFamily="34" charset="0"/>
              </a:rPr>
              <a:t>định</a:t>
            </a:r>
            <a:r>
              <a:rPr lang="en-US" sz="1400" b="1" i="1" kern="0" dirty="0">
                <a:ea typeface="Calibri" panose="020F0502020204030204" pitchFamily="34" charset="0"/>
              </a:rPr>
              <a:t> </a:t>
            </a:r>
            <a:r>
              <a:rPr lang="en-US" sz="1400" b="1" i="1" kern="0" dirty="0" err="1">
                <a:ea typeface="Calibri" panose="020F0502020204030204" pitchFamily="34" charset="0"/>
              </a:rPr>
              <a:t>vấn</a:t>
            </a:r>
            <a:r>
              <a:rPr lang="en-US" sz="1400" b="1" i="1" kern="0" dirty="0">
                <a:ea typeface="Calibri" panose="020F0502020204030204" pitchFamily="34" charset="0"/>
              </a:rPr>
              <a:t> </a:t>
            </a:r>
            <a:r>
              <a:rPr lang="en-US" sz="1400" b="1" i="1" kern="0" dirty="0" err="1">
                <a:ea typeface="Calibri" panose="020F0502020204030204" pitchFamily="34" charset="0"/>
              </a:rPr>
              <a:t>đề</a:t>
            </a:r>
            <a:r>
              <a:rPr lang="en-US" sz="1400" b="1" i="1" kern="0" dirty="0">
                <a:ea typeface="Calibri" panose="020F0502020204030204" pitchFamily="34" charset="0"/>
              </a:rPr>
              <a:t> </a:t>
            </a:r>
            <a:r>
              <a:rPr lang="en-US" sz="1400" b="1" i="1" kern="0" dirty="0" err="1">
                <a:ea typeface="Calibri" panose="020F0502020204030204" pitchFamily="34" charset="0"/>
              </a:rPr>
              <a:t>sức</a:t>
            </a:r>
            <a:r>
              <a:rPr lang="en-US" sz="1400" b="1" i="1" kern="0" dirty="0">
                <a:ea typeface="Calibri" panose="020F0502020204030204" pitchFamily="34" charset="0"/>
              </a:rPr>
              <a:t> </a:t>
            </a:r>
            <a:r>
              <a:rPr lang="en-US" sz="1400" b="1" i="1" kern="0" dirty="0" err="1">
                <a:ea typeface="Calibri" panose="020F0502020204030204" pitchFamily="34" charset="0"/>
              </a:rPr>
              <a:t>khỏe</a:t>
            </a:r>
            <a:endParaRPr lang="en-US" sz="1400" b="1" i="1" kern="0" dirty="0">
              <a:ea typeface="Calibri" panose="020F0502020204030204" pitchFamily="34" charset="0"/>
            </a:endParaRPr>
          </a:p>
          <a:p>
            <a:pPr algn="ctr"/>
            <a:r>
              <a:rPr lang="en-US" altLang="ko-KR" sz="1200" i="1" dirty="0">
                <a:solidFill>
                  <a:schemeClr val="tx1">
                    <a:lumMod val="75000"/>
                    <a:lumOff val="25000"/>
                  </a:schemeClr>
                </a:solidFill>
              </a:rPr>
              <a:t>.  </a:t>
            </a:r>
            <a:endParaRPr lang="ko-KR" altLang="en-US" sz="1200" i="1" dirty="0">
              <a:solidFill>
                <a:schemeClr val="tx1">
                  <a:lumMod val="75000"/>
                  <a:lumOff val="25000"/>
                </a:schemeClr>
              </a:solidFill>
            </a:endParaRPr>
          </a:p>
        </p:txBody>
      </p:sp>
      <p:sp>
        <p:nvSpPr>
          <p:cNvPr id="30" name="TextBox 29">
            <a:extLst>
              <a:ext uri="{FF2B5EF4-FFF2-40B4-BE49-F238E27FC236}">
                <a16:creationId xmlns:a16="http://schemas.microsoft.com/office/drawing/2014/main" id="{4AC41817-E325-41AF-B52B-061096D90CCC}"/>
              </a:ext>
            </a:extLst>
          </p:cNvPr>
          <p:cNvSpPr txBox="1"/>
          <p:nvPr/>
        </p:nvSpPr>
        <p:spPr>
          <a:xfrm>
            <a:off x="6518412" y="5467779"/>
            <a:ext cx="4247284" cy="461665"/>
          </a:xfrm>
          <a:prstGeom prst="rect">
            <a:avLst/>
          </a:prstGeom>
          <a:noFill/>
        </p:spPr>
        <p:txBody>
          <a:bodyPr wrap="square" rtlCol="0" anchor="ctr">
            <a:spAutoFit/>
          </a:bodyPr>
          <a:lstStyle/>
          <a:p>
            <a:pPr algn="r"/>
            <a:r>
              <a:rPr lang="en-GB" altLang="ko-KR" sz="2400">
                <a:solidFill>
                  <a:schemeClr val="accent4"/>
                </a:solidFill>
                <a:cs typeface="Arial" pitchFamily="34" charset="0"/>
              </a:rPr>
              <a:t>Các bước phân tích tình hình</a:t>
            </a:r>
            <a:endParaRPr lang="ko-KR" altLang="en-US" sz="2400" dirty="0">
              <a:solidFill>
                <a:schemeClr val="tx1">
                  <a:lumMod val="75000"/>
                  <a:lumOff val="25000"/>
                </a:schemeClr>
              </a:solidFill>
              <a:cs typeface="Arial" pitchFamily="34" charset="0"/>
            </a:endParaRPr>
          </a:p>
        </p:txBody>
      </p:sp>
      <p:sp>
        <p:nvSpPr>
          <p:cNvPr id="31" name="Graphic 9">
            <a:extLst>
              <a:ext uri="{FF2B5EF4-FFF2-40B4-BE49-F238E27FC236}">
                <a16:creationId xmlns:a16="http://schemas.microsoft.com/office/drawing/2014/main" id="{D2BE63F2-3AFA-4837-88B7-91915DDFC26E}"/>
              </a:ext>
            </a:extLst>
          </p:cNvPr>
          <p:cNvSpPr/>
          <p:nvPr/>
        </p:nvSpPr>
        <p:spPr>
          <a:xfrm>
            <a:off x="1557094" y="3145037"/>
            <a:ext cx="1740543" cy="3081735"/>
          </a:xfrm>
          <a:custGeom>
            <a:avLst/>
            <a:gdLst>
              <a:gd name="connsiteX0" fmla="*/ 3871598 w 3871597"/>
              <a:gd name="connsiteY0" fmla="*/ 165669 h 6854896"/>
              <a:gd name="connsiteX1" fmla="*/ 3855857 w 3871597"/>
              <a:gd name="connsiteY1" fmla="*/ 195713 h 6854896"/>
              <a:gd name="connsiteX2" fmla="*/ 3821501 w 3871597"/>
              <a:gd name="connsiteY2" fmla="*/ 213936 h 6854896"/>
              <a:gd name="connsiteX3" fmla="*/ 3517921 w 3871597"/>
              <a:gd name="connsiteY3" fmla="*/ 221708 h 6854896"/>
              <a:gd name="connsiteX4" fmla="*/ 2975420 w 3871597"/>
              <a:gd name="connsiteY4" fmla="*/ 278140 h 6854896"/>
              <a:gd name="connsiteX5" fmla="*/ 2848188 w 3871597"/>
              <a:gd name="connsiteY5" fmla="*/ 292052 h 6854896"/>
              <a:gd name="connsiteX6" fmla="*/ 2804819 w 3871597"/>
              <a:gd name="connsiteY6" fmla="*/ 343650 h 6854896"/>
              <a:gd name="connsiteX7" fmla="*/ 2738591 w 3871597"/>
              <a:gd name="connsiteY7" fmla="*/ 361154 h 6854896"/>
              <a:gd name="connsiteX8" fmla="*/ 2749237 w 3871597"/>
              <a:gd name="connsiteY8" fmla="*/ 382969 h 6854896"/>
              <a:gd name="connsiteX9" fmla="*/ 2757140 w 3871597"/>
              <a:gd name="connsiteY9" fmla="*/ 446259 h 6854896"/>
              <a:gd name="connsiteX10" fmla="*/ 2746232 w 3871597"/>
              <a:gd name="connsiteY10" fmla="*/ 484011 h 6854896"/>
              <a:gd name="connsiteX11" fmla="*/ 2729773 w 3871597"/>
              <a:gd name="connsiteY11" fmla="*/ 505499 h 6854896"/>
              <a:gd name="connsiteX12" fmla="*/ 2655380 w 3871597"/>
              <a:gd name="connsiteY12" fmla="*/ 523395 h 6854896"/>
              <a:gd name="connsiteX13" fmla="*/ 2583926 w 3871597"/>
              <a:gd name="connsiteY13" fmla="*/ 548998 h 6854896"/>
              <a:gd name="connsiteX14" fmla="*/ 2496863 w 3871597"/>
              <a:gd name="connsiteY14" fmla="*/ 587534 h 6854896"/>
              <a:gd name="connsiteX15" fmla="*/ 2440888 w 3871597"/>
              <a:gd name="connsiteY15" fmla="*/ 702813 h 6854896"/>
              <a:gd name="connsiteX16" fmla="*/ 2411889 w 3871597"/>
              <a:gd name="connsiteY16" fmla="*/ 780538 h 6854896"/>
              <a:gd name="connsiteX17" fmla="*/ 2172250 w 3871597"/>
              <a:gd name="connsiteY17" fmla="*/ 885759 h 6854896"/>
              <a:gd name="connsiteX18" fmla="*/ 2026796 w 3871597"/>
              <a:gd name="connsiteY18" fmla="*/ 968839 h 6854896"/>
              <a:gd name="connsiteX19" fmla="*/ 1980684 w 3871597"/>
              <a:gd name="connsiteY19" fmla="*/ 995030 h 6854896"/>
              <a:gd name="connsiteX20" fmla="*/ 1608131 w 3871597"/>
              <a:gd name="connsiteY20" fmla="*/ 1125724 h 6854896"/>
              <a:gd name="connsiteX21" fmla="*/ 1578805 w 3871597"/>
              <a:gd name="connsiteY21" fmla="*/ 1158446 h 6854896"/>
              <a:gd name="connsiteX22" fmla="*/ 1455230 w 3871597"/>
              <a:gd name="connsiteY22" fmla="*/ 1379470 h 6854896"/>
              <a:gd name="connsiteX23" fmla="*/ 1442037 w 3871597"/>
              <a:gd name="connsiteY23" fmla="*/ 1430611 h 6854896"/>
              <a:gd name="connsiteX24" fmla="*/ 1532562 w 3871597"/>
              <a:gd name="connsiteY24" fmla="*/ 1877948 h 6854896"/>
              <a:gd name="connsiteX25" fmla="*/ 1550981 w 3871597"/>
              <a:gd name="connsiteY25" fmla="*/ 1990681 h 6854896"/>
              <a:gd name="connsiteX26" fmla="*/ 1593892 w 3871597"/>
              <a:gd name="connsiteY26" fmla="*/ 2036074 h 6854896"/>
              <a:gd name="connsiteX27" fmla="*/ 1607935 w 3871597"/>
              <a:gd name="connsiteY27" fmla="*/ 2222873 h 6854896"/>
              <a:gd name="connsiteX28" fmla="*/ 1571620 w 3871597"/>
              <a:gd name="connsiteY28" fmla="*/ 2265915 h 6854896"/>
              <a:gd name="connsiteX29" fmla="*/ 1673576 w 3871597"/>
              <a:gd name="connsiteY29" fmla="*/ 3224990 h 6854896"/>
              <a:gd name="connsiteX30" fmla="*/ 1433285 w 3871597"/>
              <a:gd name="connsiteY30" fmla="*/ 3224990 h 6854896"/>
              <a:gd name="connsiteX31" fmla="*/ 1398668 w 3871597"/>
              <a:gd name="connsiteY31" fmla="*/ 3425962 h 6854896"/>
              <a:gd name="connsiteX32" fmla="*/ 1265427 w 3871597"/>
              <a:gd name="connsiteY32" fmla="*/ 4129854 h 6854896"/>
              <a:gd name="connsiteX33" fmla="*/ 1255695 w 3871597"/>
              <a:gd name="connsiteY33" fmla="*/ 4251339 h 6854896"/>
              <a:gd name="connsiteX34" fmla="*/ 1267844 w 3871597"/>
              <a:gd name="connsiteY34" fmla="*/ 4612592 h 6854896"/>
              <a:gd name="connsiteX35" fmla="*/ 1257067 w 3871597"/>
              <a:gd name="connsiteY35" fmla="*/ 4728917 h 6854896"/>
              <a:gd name="connsiteX36" fmla="*/ 1266799 w 3871597"/>
              <a:gd name="connsiteY36" fmla="*/ 4775551 h 6854896"/>
              <a:gd name="connsiteX37" fmla="*/ 1477502 w 3871597"/>
              <a:gd name="connsiteY37" fmla="*/ 4885475 h 6854896"/>
              <a:gd name="connsiteX38" fmla="*/ 1820011 w 3871597"/>
              <a:gd name="connsiteY38" fmla="*/ 4885541 h 6854896"/>
              <a:gd name="connsiteX39" fmla="*/ 1860897 w 3871597"/>
              <a:gd name="connsiteY39" fmla="*/ 4904351 h 6854896"/>
              <a:gd name="connsiteX40" fmla="*/ 2206998 w 3871597"/>
              <a:gd name="connsiteY40" fmla="*/ 5330070 h 6854896"/>
              <a:gd name="connsiteX41" fmla="*/ 2220126 w 3871597"/>
              <a:gd name="connsiteY41" fmla="*/ 5368278 h 6854896"/>
              <a:gd name="connsiteX42" fmla="*/ 2220714 w 3871597"/>
              <a:gd name="connsiteY42" fmla="*/ 5503610 h 6854896"/>
              <a:gd name="connsiteX43" fmla="*/ 2072058 w 3871597"/>
              <a:gd name="connsiteY43" fmla="*/ 5503610 h 6854896"/>
              <a:gd name="connsiteX44" fmla="*/ 2087146 w 3871597"/>
              <a:gd name="connsiteY44" fmla="*/ 5534503 h 6854896"/>
              <a:gd name="connsiteX45" fmla="*/ 2181786 w 3871597"/>
              <a:gd name="connsiteY45" fmla="*/ 5711309 h 6854896"/>
              <a:gd name="connsiteX46" fmla="*/ 2213268 w 3871597"/>
              <a:gd name="connsiteY46" fmla="*/ 5838868 h 6854896"/>
              <a:gd name="connsiteX47" fmla="*/ 2213137 w 3871597"/>
              <a:gd name="connsiteY47" fmla="*/ 5870806 h 6854896"/>
              <a:gd name="connsiteX48" fmla="*/ 2287008 w 3871597"/>
              <a:gd name="connsiteY48" fmla="*/ 5871525 h 6854896"/>
              <a:gd name="connsiteX49" fmla="*/ 2306210 w 3871597"/>
              <a:gd name="connsiteY49" fmla="*/ 5886156 h 6854896"/>
              <a:gd name="connsiteX50" fmla="*/ 2307124 w 3871597"/>
              <a:gd name="connsiteY50" fmla="*/ 5986413 h 6854896"/>
              <a:gd name="connsiteX51" fmla="*/ 2226331 w 3871597"/>
              <a:gd name="connsiteY51" fmla="*/ 5993205 h 6854896"/>
              <a:gd name="connsiteX52" fmla="*/ 2226331 w 3871597"/>
              <a:gd name="connsiteY52" fmla="*/ 6279478 h 6854896"/>
              <a:gd name="connsiteX53" fmla="*/ 2306406 w 3871597"/>
              <a:gd name="connsiteY53" fmla="*/ 6284311 h 6854896"/>
              <a:gd name="connsiteX54" fmla="*/ 2306406 w 3871597"/>
              <a:gd name="connsiteY54" fmla="*/ 6402073 h 6854896"/>
              <a:gd name="connsiteX55" fmla="*/ 2164086 w 3871597"/>
              <a:gd name="connsiteY55" fmla="*/ 6402073 h 6854896"/>
              <a:gd name="connsiteX56" fmla="*/ 2160167 w 3871597"/>
              <a:gd name="connsiteY56" fmla="*/ 6447336 h 6854896"/>
              <a:gd name="connsiteX57" fmla="*/ 2044953 w 3871597"/>
              <a:gd name="connsiteY57" fmla="*/ 6447336 h 6854896"/>
              <a:gd name="connsiteX58" fmla="*/ 2044953 w 3871597"/>
              <a:gd name="connsiteY58" fmla="*/ 6735110 h 6854896"/>
              <a:gd name="connsiteX59" fmla="*/ 2164348 w 3871597"/>
              <a:gd name="connsiteY59" fmla="*/ 6735110 h 6854896"/>
              <a:gd name="connsiteX60" fmla="*/ 2164348 w 3871597"/>
              <a:gd name="connsiteY60" fmla="*/ 6854897 h 6854896"/>
              <a:gd name="connsiteX61" fmla="*/ 317913 w 3871597"/>
              <a:gd name="connsiteY61" fmla="*/ 6854897 h 6854896"/>
              <a:gd name="connsiteX62" fmla="*/ 235617 w 3871597"/>
              <a:gd name="connsiteY62" fmla="*/ 6848888 h 6854896"/>
              <a:gd name="connsiteX63" fmla="*/ 89378 w 3871597"/>
              <a:gd name="connsiteY63" fmla="*/ 6794351 h 6854896"/>
              <a:gd name="connsiteX64" fmla="*/ 183365 w 3871597"/>
              <a:gd name="connsiteY64" fmla="*/ 6345968 h 6854896"/>
              <a:gd name="connsiteX65" fmla="*/ 226146 w 3871597"/>
              <a:gd name="connsiteY65" fmla="*/ 6329901 h 6854896"/>
              <a:gd name="connsiteX66" fmla="*/ 291199 w 3871597"/>
              <a:gd name="connsiteY66" fmla="*/ 5896932 h 6854896"/>
              <a:gd name="connsiteX67" fmla="*/ 251815 w 3871597"/>
              <a:gd name="connsiteY67" fmla="*/ 5885633 h 6854896"/>
              <a:gd name="connsiteX68" fmla="*/ 118704 w 3871597"/>
              <a:gd name="connsiteY68" fmla="*/ 5455016 h 6854896"/>
              <a:gd name="connsiteX69" fmla="*/ 153712 w 3871597"/>
              <a:gd name="connsiteY69" fmla="*/ 5407793 h 6854896"/>
              <a:gd name="connsiteX70" fmla="*/ 472511 w 3871597"/>
              <a:gd name="connsiteY70" fmla="*/ 4910033 h 6854896"/>
              <a:gd name="connsiteX71" fmla="*/ 521236 w 3871597"/>
              <a:gd name="connsiteY71" fmla="*/ 4883451 h 6854896"/>
              <a:gd name="connsiteX72" fmla="*/ 649774 w 3871597"/>
              <a:gd name="connsiteY72" fmla="*/ 4883973 h 6854896"/>
              <a:gd name="connsiteX73" fmla="*/ 636254 w 3871597"/>
              <a:gd name="connsiteY73" fmla="*/ 4431018 h 6854896"/>
              <a:gd name="connsiteX74" fmla="*/ 635471 w 3871597"/>
              <a:gd name="connsiteY74" fmla="*/ 3987730 h 6854896"/>
              <a:gd name="connsiteX75" fmla="*/ 661923 w 3871597"/>
              <a:gd name="connsiteY75" fmla="*/ 3537192 h 6854896"/>
              <a:gd name="connsiteX76" fmla="*/ 647619 w 3871597"/>
              <a:gd name="connsiteY76" fmla="*/ 3202914 h 6854896"/>
              <a:gd name="connsiteX77" fmla="*/ 622865 w 3871597"/>
              <a:gd name="connsiteY77" fmla="*/ 3172086 h 6854896"/>
              <a:gd name="connsiteX78" fmla="*/ 485770 w 3871597"/>
              <a:gd name="connsiteY78" fmla="*/ 3136816 h 6854896"/>
              <a:gd name="connsiteX79" fmla="*/ 469115 w 3871597"/>
              <a:gd name="connsiteY79" fmla="*/ 3112715 h 6854896"/>
              <a:gd name="connsiteX80" fmla="*/ 501838 w 3871597"/>
              <a:gd name="connsiteY80" fmla="*/ 2868831 h 6854896"/>
              <a:gd name="connsiteX81" fmla="*/ 590730 w 3871597"/>
              <a:gd name="connsiteY81" fmla="*/ 2211508 h 6854896"/>
              <a:gd name="connsiteX82" fmla="*/ 577145 w 3871597"/>
              <a:gd name="connsiteY82" fmla="*/ 2160890 h 6854896"/>
              <a:gd name="connsiteX83" fmla="*/ 571985 w 3871597"/>
              <a:gd name="connsiteY83" fmla="*/ 2144039 h 6854896"/>
              <a:gd name="connsiteX84" fmla="*/ 615550 w 3871597"/>
              <a:gd name="connsiteY84" fmla="*/ 1986958 h 6854896"/>
              <a:gd name="connsiteX85" fmla="*/ 623518 w 3871597"/>
              <a:gd name="connsiteY85" fmla="*/ 1964881 h 6854896"/>
              <a:gd name="connsiteX86" fmla="*/ 605295 w 3871597"/>
              <a:gd name="connsiteY86" fmla="*/ 1849667 h 6854896"/>
              <a:gd name="connsiteX87" fmla="*/ 465131 w 3871597"/>
              <a:gd name="connsiteY87" fmla="*/ 1570122 h 6854896"/>
              <a:gd name="connsiteX88" fmla="*/ 347173 w 3871597"/>
              <a:gd name="connsiteY88" fmla="*/ 1218796 h 6854896"/>
              <a:gd name="connsiteX89" fmla="*/ 338748 w 3871597"/>
              <a:gd name="connsiteY89" fmla="*/ 1068900 h 6854896"/>
              <a:gd name="connsiteX90" fmla="*/ 389824 w 3871597"/>
              <a:gd name="connsiteY90" fmla="*/ 817767 h 6854896"/>
              <a:gd name="connsiteX91" fmla="*/ 408699 w 3871597"/>
              <a:gd name="connsiteY91" fmla="*/ 683023 h 6854896"/>
              <a:gd name="connsiteX92" fmla="*/ 451807 w 3871597"/>
              <a:gd name="connsiteY92" fmla="*/ 647100 h 6854896"/>
              <a:gd name="connsiteX93" fmla="*/ 569242 w 3871597"/>
              <a:gd name="connsiteY93" fmla="*/ 647231 h 6854896"/>
              <a:gd name="connsiteX94" fmla="*/ 640435 w 3871597"/>
              <a:gd name="connsiteY94" fmla="*/ 641549 h 6854896"/>
              <a:gd name="connsiteX95" fmla="*/ 657808 w 3871597"/>
              <a:gd name="connsiteY95" fmla="*/ 617774 h 6854896"/>
              <a:gd name="connsiteX96" fmla="*/ 636973 w 3871597"/>
              <a:gd name="connsiteY96" fmla="*/ 521828 h 6854896"/>
              <a:gd name="connsiteX97" fmla="*/ 598241 w 3871597"/>
              <a:gd name="connsiteY97" fmla="*/ 356844 h 6854896"/>
              <a:gd name="connsiteX98" fmla="*/ 615354 w 3871597"/>
              <a:gd name="connsiteY98" fmla="*/ 204531 h 6854896"/>
              <a:gd name="connsiteX99" fmla="*/ 793270 w 3871597"/>
              <a:gd name="connsiteY99" fmla="*/ 33146 h 6854896"/>
              <a:gd name="connsiteX100" fmla="*/ 821094 w 3871597"/>
              <a:gd name="connsiteY100" fmla="*/ 17340 h 6854896"/>
              <a:gd name="connsiteX101" fmla="*/ 902867 w 3871597"/>
              <a:gd name="connsiteY101" fmla="*/ 3167 h 6854896"/>
              <a:gd name="connsiteX102" fmla="*/ 947738 w 3871597"/>
              <a:gd name="connsiteY102" fmla="*/ 6367 h 6854896"/>
              <a:gd name="connsiteX103" fmla="*/ 1016449 w 3871597"/>
              <a:gd name="connsiteY103" fmla="*/ 10874 h 6854896"/>
              <a:gd name="connsiteX104" fmla="*/ 1076930 w 3871597"/>
              <a:gd name="connsiteY104" fmla="*/ 21063 h 6854896"/>
              <a:gd name="connsiteX105" fmla="*/ 1205534 w 3871597"/>
              <a:gd name="connsiteY105" fmla="*/ 156851 h 6854896"/>
              <a:gd name="connsiteX106" fmla="*/ 1212457 w 3871597"/>
              <a:gd name="connsiteY106" fmla="*/ 203682 h 6854896"/>
              <a:gd name="connsiteX107" fmla="*/ 1248902 w 3871597"/>
              <a:gd name="connsiteY107" fmla="*/ 372846 h 6854896"/>
              <a:gd name="connsiteX108" fmla="*/ 1293251 w 3871597"/>
              <a:gd name="connsiteY108" fmla="*/ 372323 h 6854896"/>
              <a:gd name="connsiteX109" fmla="*/ 1405918 w 3871597"/>
              <a:gd name="connsiteY109" fmla="*/ 341299 h 6854896"/>
              <a:gd name="connsiteX110" fmla="*/ 1414278 w 3871597"/>
              <a:gd name="connsiteY110" fmla="*/ 331110 h 6854896"/>
              <a:gd name="connsiteX111" fmla="*/ 1478417 w 3871597"/>
              <a:gd name="connsiteY111" fmla="*/ 259460 h 6854896"/>
              <a:gd name="connsiteX112" fmla="*/ 1539290 w 3871597"/>
              <a:gd name="connsiteY112" fmla="*/ 250773 h 6854896"/>
              <a:gd name="connsiteX113" fmla="*/ 1571032 w 3871597"/>
              <a:gd name="connsiteY113" fmla="*/ 261093 h 6854896"/>
              <a:gd name="connsiteX114" fmla="*/ 1666130 w 3871597"/>
              <a:gd name="connsiteY114" fmla="*/ 258088 h 6854896"/>
              <a:gd name="connsiteX115" fmla="*/ 1689447 w 3871597"/>
              <a:gd name="connsiteY115" fmla="*/ 267951 h 6854896"/>
              <a:gd name="connsiteX116" fmla="*/ 1745160 w 3871597"/>
              <a:gd name="connsiteY116" fmla="*/ 284084 h 6854896"/>
              <a:gd name="connsiteX117" fmla="*/ 1812108 w 3871597"/>
              <a:gd name="connsiteY117" fmla="*/ 265926 h 6854896"/>
              <a:gd name="connsiteX118" fmla="*/ 1830526 w 3871597"/>
              <a:gd name="connsiteY118" fmla="*/ 252276 h 6854896"/>
              <a:gd name="connsiteX119" fmla="*/ 1875397 w 3871597"/>
              <a:gd name="connsiteY119" fmla="*/ 229873 h 6854896"/>
              <a:gd name="connsiteX120" fmla="*/ 2048611 w 3871597"/>
              <a:gd name="connsiteY120" fmla="*/ 216287 h 6854896"/>
              <a:gd name="connsiteX121" fmla="*/ 2570276 w 3871597"/>
              <a:gd name="connsiteY121" fmla="*/ 166322 h 6854896"/>
              <a:gd name="connsiteX122" fmla="*/ 3049356 w 3871597"/>
              <a:gd name="connsiteY122" fmla="*/ 120406 h 6854896"/>
              <a:gd name="connsiteX123" fmla="*/ 3528436 w 3871597"/>
              <a:gd name="connsiteY123" fmla="*/ 74555 h 6854896"/>
              <a:gd name="connsiteX124" fmla="*/ 3764090 w 3871597"/>
              <a:gd name="connsiteY124" fmla="*/ 44119 h 6854896"/>
              <a:gd name="connsiteX125" fmla="*/ 3869050 w 3871597"/>
              <a:gd name="connsiteY125" fmla="*/ 89447 h 6854896"/>
              <a:gd name="connsiteX126" fmla="*/ 3871402 w 3871597"/>
              <a:gd name="connsiteY126" fmla="*/ 90688 h 6854896"/>
              <a:gd name="connsiteX127" fmla="*/ 3871598 w 3871597"/>
              <a:gd name="connsiteY127" fmla="*/ 165669 h 6854896"/>
              <a:gd name="connsiteX128" fmla="*/ 2098968 w 3871597"/>
              <a:gd name="connsiteY128" fmla="*/ 5990789 h 6854896"/>
              <a:gd name="connsiteX129" fmla="*/ 2075324 w 3871597"/>
              <a:gd name="connsiteY129" fmla="*/ 5989417 h 6854896"/>
              <a:gd name="connsiteX130" fmla="*/ 395767 w 3871597"/>
              <a:gd name="connsiteY130" fmla="*/ 5992291 h 6854896"/>
              <a:gd name="connsiteX131" fmla="*/ 371862 w 3871597"/>
              <a:gd name="connsiteY131" fmla="*/ 5994054 h 6854896"/>
              <a:gd name="connsiteX132" fmla="*/ 263636 w 3871597"/>
              <a:gd name="connsiteY132" fmla="*/ 6155250 h 6854896"/>
              <a:gd name="connsiteX133" fmla="*/ 384860 w 3871597"/>
              <a:gd name="connsiteY133" fmla="*/ 6275820 h 6854896"/>
              <a:gd name="connsiteX134" fmla="*/ 456705 w 3871597"/>
              <a:gd name="connsiteY134" fmla="*/ 6281437 h 6854896"/>
              <a:gd name="connsiteX135" fmla="*/ 761527 w 3871597"/>
              <a:gd name="connsiteY135" fmla="*/ 6285095 h 6854896"/>
              <a:gd name="connsiteX136" fmla="*/ 2074671 w 3871597"/>
              <a:gd name="connsiteY136" fmla="*/ 6282091 h 6854896"/>
              <a:gd name="connsiteX137" fmla="*/ 2098902 w 3871597"/>
              <a:gd name="connsiteY137" fmla="*/ 6280654 h 6854896"/>
              <a:gd name="connsiteX138" fmla="*/ 2098968 w 3871597"/>
              <a:gd name="connsiteY138" fmla="*/ 5990789 h 6854896"/>
              <a:gd name="connsiteX139" fmla="*/ 1923142 w 3871597"/>
              <a:gd name="connsiteY139" fmla="*/ 6448250 h 6854896"/>
              <a:gd name="connsiteX140" fmla="*/ 1882516 w 3871597"/>
              <a:gd name="connsiteY140" fmla="*/ 6448250 h 6854896"/>
              <a:gd name="connsiteX141" fmla="*/ 743239 w 3871597"/>
              <a:gd name="connsiteY141" fmla="*/ 6448054 h 6854896"/>
              <a:gd name="connsiteX142" fmla="*/ 256713 w 3871597"/>
              <a:gd name="connsiteY142" fmla="*/ 6453867 h 6854896"/>
              <a:gd name="connsiteX143" fmla="*/ 119880 w 3871597"/>
              <a:gd name="connsiteY143" fmla="*/ 6626297 h 6854896"/>
              <a:gd name="connsiteX144" fmla="*/ 224840 w 3871597"/>
              <a:gd name="connsiteY144" fmla="*/ 6727730 h 6854896"/>
              <a:gd name="connsiteX145" fmla="*/ 414186 w 3871597"/>
              <a:gd name="connsiteY145" fmla="*/ 6736874 h 6854896"/>
              <a:gd name="connsiteX146" fmla="*/ 1895710 w 3871597"/>
              <a:gd name="connsiteY146" fmla="*/ 6737462 h 6854896"/>
              <a:gd name="connsiteX147" fmla="*/ 1923076 w 3871597"/>
              <a:gd name="connsiteY147" fmla="*/ 6737462 h 6854896"/>
              <a:gd name="connsiteX148" fmla="*/ 1923142 w 3871597"/>
              <a:gd name="connsiteY148" fmla="*/ 6448250 h 6854896"/>
              <a:gd name="connsiteX149" fmla="*/ 1983362 w 3871597"/>
              <a:gd name="connsiteY149" fmla="*/ 5504916 h 6854896"/>
              <a:gd name="connsiteX150" fmla="*/ 1951227 w 3871597"/>
              <a:gd name="connsiteY150" fmla="*/ 5504916 h 6854896"/>
              <a:gd name="connsiteX151" fmla="*/ 1349421 w 3871597"/>
              <a:gd name="connsiteY151" fmla="*/ 5504916 h 6854896"/>
              <a:gd name="connsiteX152" fmla="*/ 263440 w 3871597"/>
              <a:gd name="connsiteY152" fmla="*/ 5504459 h 6854896"/>
              <a:gd name="connsiteX153" fmla="*/ 214455 w 3871597"/>
              <a:gd name="connsiteY153" fmla="*/ 5524706 h 6854896"/>
              <a:gd name="connsiteX154" fmla="*/ 175723 w 3871597"/>
              <a:gd name="connsiteY154" fmla="*/ 5674733 h 6854896"/>
              <a:gd name="connsiteX155" fmla="*/ 313667 w 3871597"/>
              <a:gd name="connsiteY155" fmla="*/ 5771594 h 6854896"/>
              <a:gd name="connsiteX156" fmla="*/ 1931894 w 3871597"/>
              <a:gd name="connsiteY156" fmla="*/ 5773619 h 6854896"/>
              <a:gd name="connsiteX157" fmla="*/ 1983362 w 3871597"/>
              <a:gd name="connsiteY157" fmla="*/ 5773619 h 6854896"/>
              <a:gd name="connsiteX158" fmla="*/ 1983362 w 3871597"/>
              <a:gd name="connsiteY158" fmla="*/ 5504916 h 6854896"/>
              <a:gd name="connsiteX159" fmla="*/ 1692190 w 3871597"/>
              <a:gd name="connsiteY159" fmla="*/ 770871 h 6854896"/>
              <a:gd name="connsiteX160" fmla="*/ 1996424 w 3871597"/>
              <a:gd name="connsiteY160" fmla="*/ 640177 h 6854896"/>
              <a:gd name="connsiteX161" fmla="*/ 2023007 w 3871597"/>
              <a:gd name="connsiteY161" fmla="*/ 627767 h 6854896"/>
              <a:gd name="connsiteX162" fmla="*/ 2037181 w 3871597"/>
              <a:gd name="connsiteY162" fmla="*/ 611308 h 6854896"/>
              <a:gd name="connsiteX163" fmla="*/ 2069838 w 3871597"/>
              <a:gd name="connsiteY163" fmla="*/ 572903 h 6854896"/>
              <a:gd name="connsiteX164" fmla="*/ 2260425 w 3871597"/>
              <a:gd name="connsiteY164" fmla="*/ 476695 h 6854896"/>
              <a:gd name="connsiteX165" fmla="*/ 2290469 w 3871597"/>
              <a:gd name="connsiteY165" fmla="*/ 467094 h 6854896"/>
              <a:gd name="connsiteX166" fmla="*/ 2362119 w 3871597"/>
              <a:gd name="connsiteY166" fmla="*/ 436592 h 6854896"/>
              <a:gd name="connsiteX167" fmla="*/ 2446505 w 3871597"/>
              <a:gd name="connsiteY167" fmla="*/ 362395 h 6854896"/>
              <a:gd name="connsiteX168" fmla="*/ 2472174 w 3871597"/>
              <a:gd name="connsiteY168" fmla="*/ 335029 h 6854896"/>
              <a:gd name="connsiteX169" fmla="*/ 2432005 w 3871597"/>
              <a:gd name="connsiteY169" fmla="*/ 335159 h 6854896"/>
              <a:gd name="connsiteX170" fmla="*/ 2128686 w 3871597"/>
              <a:gd name="connsiteY170" fmla="*/ 364681 h 6854896"/>
              <a:gd name="connsiteX171" fmla="*/ 1893359 w 3871597"/>
              <a:gd name="connsiteY171" fmla="*/ 396555 h 6854896"/>
              <a:gd name="connsiteX172" fmla="*/ 1852537 w 3871597"/>
              <a:gd name="connsiteY172" fmla="*/ 385321 h 6854896"/>
              <a:gd name="connsiteX173" fmla="*/ 1831245 w 3871597"/>
              <a:gd name="connsiteY173" fmla="*/ 378006 h 6854896"/>
              <a:gd name="connsiteX174" fmla="*/ 1740784 w 3871597"/>
              <a:gd name="connsiteY174" fmla="*/ 385647 h 6854896"/>
              <a:gd name="connsiteX175" fmla="*/ 1684745 w 3871597"/>
              <a:gd name="connsiteY175" fmla="*/ 461673 h 6854896"/>
              <a:gd name="connsiteX176" fmla="*/ 1686247 w 3871597"/>
              <a:gd name="connsiteY176" fmla="*/ 471927 h 6854896"/>
              <a:gd name="connsiteX177" fmla="*/ 1663517 w 3871597"/>
              <a:gd name="connsiteY177" fmla="*/ 490020 h 6854896"/>
              <a:gd name="connsiteX178" fmla="*/ 1638110 w 3871597"/>
              <a:gd name="connsiteY178" fmla="*/ 480549 h 6854896"/>
              <a:gd name="connsiteX179" fmla="*/ 1556075 w 3871597"/>
              <a:gd name="connsiteY179" fmla="*/ 602883 h 6854896"/>
              <a:gd name="connsiteX180" fmla="*/ 1664367 w 3871597"/>
              <a:gd name="connsiteY180" fmla="*/ 682762 h 6854896"/>
              <a:gd name="connsiteX181" fmla="*/ 1693366 w 3871597"/>
              <a:gd name="connsiteY181" fmla="*/ 752844 h 6854896"/>
              <a:gd name="connsiteX182" fmla="*/ 1692190 w 3871597"/>
              <a:gd name="connsiteY182" fmla="*/ 770871 h 6854896"/>
              <a:gd name="connsiteX183" fmla="*/ 1157201 w 3871597"/>
              <a:gd name="connsiteY183" fmla="*/ 753497 h 6854896"/>
              <a:gd name="connsiteX184" fmla="*/ 1274636 w 3871597"/>
              <a:gd name="connsiteY184" fmla="*/ 803985 h 6854896"/>
              <a:gd name="connsiteX185" fmla="*/ 1301676 w 3871597"/>
              <a:gd name="connsiteY185" fmla="*/ 781583 h 6854896"/>
              <a:gd name="connsiteX186" fmla="*/ 1308665 w 3871597"/>
              <a:gd name="connsiteY186" fmla="*/ 712545 h 6854896"/>
              <a:gd name="connsiteX187" fmla="*/ 1342367 w 3871597"/>
              <a:gd name="connsiteY187" fmla="*/ 594914 h 6854896"/>
              <a:gd name="connsiteX188" fmla="*/ 1349813 w 3871597"/>
              <a:gd name="connsiteY188" fmla="*/ 569768 h 6854896"/>
              <a:gd name="connsiteX189" fmla="*/ 1366207 w 3871597"/>
              <a:gd name="connsiteY189" fmla="*/ 489236 h 6854896"/>
              <a:gd name="connsiteX190" fmla="*/ 1366076 w 3871597"/>
              <a:gd name="connsiteY190" fmla="*/ 463045 h 6854896"/>
              <a:gd name="connsiteX191" fmla="*/ 1331329 w 3871597"/>
              <a:gd name="connsiteY191" fmla="*/ 456121 h 6854896"/>
              <a:gd name="connsiteX192" fmla="*/ 1300370 w 3871597"/>
              <a:gd name="connsiteY192" fmla="*/ 475324 h 6854896"/>
              <a:gd name="connsiteX193" fmla="*/ 1274179 w 3871597"/>
              <a:gd name="connsiteY193" fmla="*/ 497531 h 6854896"/>
              <a:gd name="connsiteX194" fmla="*/ 1249164 w 3871597"/>
              <a:gd name="connsiteY194" fmla="*/ 543185 h 6854896"/>
              <a:gd name="connsiteX195" fmla="*/ 1230680 w 3871597"/>
              <a:gd name="connsiteY195" fmla="*/ 635409 h 6854896"/>
              <a:gd name="connsiteX196" fmla="*/ 1217225 w 3871597"/>
              <a:gd name="connsiteY196" fmla="*/ 698437 h 6854896"/>
              <a:gd name="connsiteX197" fmla="*/ 1186201 w 3871597"/>
              <a:gd name="connsiteY197" fmla="*/ 743178 h 6854896"/>
              <a:gd name="connsiteX198" fmla="*/ 1157201 w 3871597"/>
              <a:gd name="connsiteY198" fmla="*/ 753497 h 68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871597" h="6854896">
                <a:moveTo>
                  <a:pt x="3871598" y="165669"/>
                </a:moveTo>
                <a:cubicBezTo>
                  <a:pt x="3866503" y="175858"/>
                  <a:pt x="3863629" y="188398"/>
                  <a:pt x="3855857" y="195713"/>
                </a:cubicBezTo>
                <a:cubicBezTo>
                  <a:pt x="3846517" y="204465"/>
                  <a:pt x="3832017" y="215569"/>
                  <a:pt x="3821501" y="213936"/>
                </a:cubicBezTo>
                <a:cubicBezTo>
                  <a:pt x="3719677" y="198326"/>
                  <a:pt x="3618962" y="210866"/>
                  <a:pt x="3517921" y="221708"/>
                </a:cubicBezTo>
                <a:cubicBezTo>
                  <a:pt x="3337131" y="241041"/>
                  <a:pt x="3156210" y="259329"/>
                  <a:pt x="2975420" y="278140"/>
                </a:cubicBezTo>
                <a:cubicBezTo>
                  <a:pt x="2933880" y="282451"/>
                  <a:pt x="2892340" y="287219"/>
                  <a:pt x="2848188" y="292052"/>
                </a:cubicBezTo>
                <a:cubicBezTo>
                  <a:pt x="2858704" y="331632"/>
                  <a:pt x="2832774" y="337903"/>
                  <a:pt x="2804819" y="343650"/>
                </a:cubicBezTo>
                <a:cubicBezTo>
                  <a:pt x="2783396" y="348092"/>
                  <a:pt x="2762430" y="354754"/>
                  <a:pt x="2738591" y="361154"/>
                </a:cubicBezTo>
                <a:cubicBezTo>
                  <a:pt x="2743228" y="371017"/>
                  <a:pt x="2744534" y="378985"/>
                  <a:pt x="2749237" y="382969"/>
                </a:cubicBezTo>
                <a:cubicBezTo>
                  <a:pt x="2771705" y="402041"/>
                  <a:pt x="2764978" y="423660"/>
                  <a:pt x="2757140" y="446259"/>
                </a:cubicBezTo>
                <a:cubicBezTo>
                  <a:pt x="2752829" y="458603"/>
                  <a:pt x="2751262" y="471993"/>
                  <a:pt x="2746232" y="484011"/>
                </a:cubicBezTo>
                <a:cubicBezTo>
                  <a:pt x="2742771" y="492240"/>
                  <a:pt x="2736958" y="503148"/>
                  <a:pt x="2729773" y="505499"/>
                </a:cubicBezTo>
                <a:cubicBezTo>
                  <a:pt x="2705607" y="513467"/>
                  <a:pt x="2680592" y="520717"/>
                  <a:pt x="2655380" y="523395"/>
                </a:cubicBezTo>
                <a:cubicBezTo>
                  <a:pt x="2628863" y="526204"/>
                  <a:pt x="2606721" y="534564"/>
                  <a:pt x="2583926" y="548998"/>
                </a:cubicBezTo>
                <a:cubicBezTo>
                  <a:pt x="2557343" y="565849"/>
                  <a:pt x="2527038" y="578194"/>
                  <a:pt x="2496863" y="587534"/>
                </a:cubicBezTo>
                <a:cubicBezTo>
                  <a:pt x="2402549" y="616729"/>
                  <a:pt x="2410190" y="631686"/>
                  <a:pt x="2440888" y="702813"/>
                </a:cubicBezTo>
                <a:cubicBezTo>
                  <a:pt x="2467928" y="765515"/>
                  <a:pt x="2472566" y="751995"/>
                  <a:pt x="2411889" y="780538"/>
                </a:cubicBezTo>
                <a:cubicBezTo>
                  <a:pt x="2332989" y="817701"/>
                  <a:pt x="2252914" y="852644"/>
                  <a:pt x="2172250" y="885759"/>
                </a:cubicBezTo>
                <a:cubicBezTo>
                  <a:pt x="2119868" y="907247"/>
                  <a:pt x="2070752" y="932916"/>
                  <a:pt x="2026796" y="968839"/>
                </a:cubicBezTo>
                <a:cubicBezTo>
                  <a:pt x="2013275" y="979877"/>
                  <a:pt x="1997143" y="989151"/>
                  <a:pt x="1980684" y="995030"/>
                </a:cubicBezTo>
                <a:cubicBezTo>
                  <a:pt x="1856717" y="1039247"/>
                  <a:pt x="1732489" y="1082616"/>
                  <a:pt x="1608131" y="1125724"/>
                </a:cubicBezTo>
                <a:cubicBezTo>
                  <a:pt x="1591411" y="1131536"/>
                  <a:pt x="1584291" y="1140485"/>
                  <a:pt x="1578805" y="1158446"/>
                </a:cubicBezTo>
                <a:cubicBezTo>
                  <a:pt x="1553594" y="1240742"/>
                  <a:pt x="1521851" y="1320360"/>
                  <a:pt x="1455230" y="1379470"/>
                </a:cubicBezTo>
                <a:cubicBezTo>
                  <a:pt x="1438183" y="1394622"/>
                  <a:pt x="1434395" y="1408730"/>
                  <a:pt x="1442037" y="1430611"/>
                </a:cubicBezTo>
                <a:cubicBezTo>
                  <a:pt x="1492590" y="1575543"/>
                  <a:pt x="1510682" y="1727137"/>
                  <a:pt x="1532562" y="1877948"/>
                </a:cubicBezTo>
                <a:cubicBezTo>
                  <a:pt x="1537918" y="1914916"/>
                  <a:pt x="1544580" y="1951688"/>
                  <a:pt x="1550981" y="1990681"/>
                </a:cubicBezTo>
                <a:cubicBezTo>
                  <a:pt x="1585989" y="1986696"/>
                  <a:pt x="1592325" y="2007532"/>
                  <a:pt x="1593892" y="2036074"/>
                </a:cubicBezTo>
                <a:cubicBezTo>
                  <a:pt x="1597419" y="2098384"/>
                  <a:pt x="1603559" y="2160563"/>
                  <a:pt x="1607935" y="2222873"/>
                </a:cubicBezTo>
                <a:cubicBezTo>
                  <a:pt x="1610286" y="2256641"/>
                  <a:pt x="1606041" y="2261082"/>
                  <a:pt x="1571620" y="2265915"/>
                </a:cubicBezTo>
                <a:cubicBezTo>
                  <a:pt x="1605518" y="2584649"/>
                  <a:pt x="1639416" y="2903448"/>
                  <a:pt x="1673576" y="3224990"/>
                </a:cubicBezTo>
                <a:cubicBezTo>
                  <a:pt x="1591215" y="3224990"/>
                  <a:pt x="1513360" y="3224990"/>
                  <a:pt x="1433285" y="3224990"/>
                </a:cubicBezTo>
                <a:cubicBezTo>
                  <a:pt x="1421593" y="3292982"/>
                  <a:pt x="1411143" y="3359668"/>
                  <a:pt x="1398668" y="3425962"/>
                </a:cubicBezTo>
                <a:cubicBezTo>
                  <a:pt x="1354450" y="3660636"/>
                  <a:pt x="1308926" y="3895049"/>
                  <a:pt x="1265427" y="4129854"/>
                </a:cubicBezTo>
                <a:cubicBezTo>
                  <a:pt x="1258046" y="4169631"/>
                  <a:pt x="1254781" y="4210909"/>
                  <a:pt x="1255695" y="4251339"/>
                </a:cubicBezTo>
                <a:cubicBezTo>
                  <a:pt x="1258373" y="4371778"/>
                  <a:pt x="1265362" y="4492153"/>
                  <a:pt x="1267844" y="4612592"/>
                </a:cubicBezTo>
                <a:cubicBezTo>
                  <a:pt x="1268627" y="4651258"/>
                  <a:pt x="1259091" y="4690055"/>
                  <a:pt x="1257067" y="4728917"/>
                </a:cubicBezTo>
                <a:cubicBezTo>
                  <a:pt x="1256218" y="4744462"/>
                  <a:pt x="1258177" y="4763729"/>
                  <a:pt x="1266799" y="4775551"/>
                </a:cubicBezTo>
                <a:cubicBezTo>
                  <a:pt x="1318462" y="4846548"/>
                  <a:pt x="1386912" y="4886390"/>
                  <a:pt x="1477502" y="4885475"/>
                </a:cubicBezTo>
                <a:cubicBezTo>
                  <a:pt x="1591672" y="4884300"/>
                  <a:pt x="1705841" y="4885998"/>
                  <a:pt x="1820011" y="4885541"/>
                </a:cubicBezTo>
                <a:cubicBezTo>
                  <a:pt x="1837645" y="4885475"/>
                  <a:pt x="1849533" y="4890374"/>
                  <a:pt x="1860897" y="4904351"/>
                </a:cubicBezTo>
                <a:cubicBezTo>
                  <a:pt x="1976046" y="5046410"/>
                  <a:pt x="2092110" y="5187815"/>
                  <a:pt x="2206998" y="5330070"/>
                </a:cubicBezTo>
                <a:cubicBezTo>
                  <a:pt x="2215031" y="5339998"/>
                  <a:pt x="2219669" y="5355281"/>
                  <a:pt x="2220126" y="5368278"/>
                </a:cubicBezTo>
                <a:cubicBezTo>
                  <a:pt x="2221759" y="5411843"/>
                  <a:pt x="2220714" y="5455539"/>
                  <a:pt x="2220714" y="5503610"/>
                </a:cubicBezTo>
                <a:cubicBezTo>
                  <a:pt x="2169834" y="5503610"/>
                  <a:pt x="2123853" y="5503610"/>
                  <a:pt x="2072058" y="5503610"/>
                </a:cubicBezTo>
                <a:cubicBezTo>
                  <a:pt x="2078982" y="5517848"/>
                  <a:pt x="2082770" y="5526339"/>
                  <a:pt x="2087146" y="5534503"/>
                </a:cubicBezTo>
                <a:cubicBezTo>
                  <a:pt x="2118497" y="5593547"/>
                  <a:pt x="2148933" y="5653114"/>
                  <a:pt x="2181786" y="5711309"/>
                </a:cubicBezTo>
                <a:cubicBezTo>
                  <a:pt x="2204385" y="5751347"/>
                  <a:pt x="2217187" y="5792756"/>
                  <a:pt x="2213268" y="5838868"/>
                </a:cubicBezTo>
                <a:cubicBezTo>
                  <a:pt x="2212549" y="5847489"/>
                  <a:pt x="2213137" y="5856242"/>
                  <a:pt x="2213137" y="5870806"/>
                </a:cubicBezTo>
                <a:cubicBezTo>
                  <a:pt x="2239524" y="5870806"/>
                  <a:pt x="2263364" y="5869631"/>
                  <a:pt x="2287008" y="5871525"/>
                </a:cubicBezTo>
                <a:cubicBezTo>
                  <a:pt x="2294062" y="5872047"/>
                  <a:pt x="2305883" y="5880734"/>
                  <a:pt x="2306210" y="5886156"/>
                </a:cubicBezTo>
                <a:cubicBezTo>
                  <a:pt x="2308039" y="5918813"/>
                  <a:pt x="2307124" y="5951666"/>
                  <a:pt x="2307124" y="5986413"/>
                </a:cubicBezTo>
                <a:cubicBezTo>
                  <a:pt x="2281064" y="5988634"/>
                  <a:pt x="2254612" y="5990854"/>
                  <a:pt x="2226331" y="5993205"/>
                </a:cubicBezTo>
                <a:cubicBezTo>
                  <a:pt x="2226331" y="6087781"/>
                  <a:pt x="2226331" y="6181898"/>
                  <a:pt x="2226331" y="6279478"/>
                </a:cubicBezTo>
                <a:cubicBezTo>
                  <a:pt x="2253110" y="6281111"/>
                  <a:pt x="2280150" y="6282744"/>
                  <a:pt x="2306406" y="6284311"/>
                </a:cubicBezTo>
                <a:cubicBezTo>
                  <a:pt x="2306406" y="6323565"/>
                  <a:pt x="2306406" y="6360468"/>
                  <a:pt x="2306406" y="6402073"/>
                </a:cubicBezTo>
                <a:cubicBezTo>
                  <a:pt x="2257159" y="6402073"/>
                  <a:pt x="2211113" y="6402073"/>
                  <a:pt x="2164086" y="6402073"/>
                </a:cubicBezTo>
                <a:cubicBezTo>
                  <a:pt x="2162584" y="6419577"/>
                  <a:pt x="2161408" y="6432509"/>
                  <a:pt x="2160167" y="6447336"/>
                </a:cubicBezTo>
                <a:cubicBezTo>
                  <a:pt x="2121371" y="6447336"/>
                  <a:pt x="2084142" y="6447336"/>
                  <a:pt x="2044953" y="6447336"/>
                </a:cubicBezTo>
                <a:cubicBezTo>
                  <a:pt x="2044953" y="6543478"/>
                  <a:pt x="2044953" y="6637662"/>
                  <a:pt x="2044953" y="6735110"/>
                </a:cubicBezTo>
                <a:cubicBezTo>
                  <a:pt x="2082770" y="6735110"/>
                  <a:pt x="2120522" y="6735110"/>
                  <a:pt x="2164348" y="6735110"/>
                </a:cubicBezTo>
                <a:cubicBezTo>
                  <a:pt x="2164348" y="6777173"/>
                  <a:pt x="2164348" y="6816035"/>
                  <a:pt x="2164348" y="6854897"/>
                </a:cubicBezTo>
                <a:cubicBezTo>
                  <a:pt x="1548891" y="6854897"/>
                  <a:pt x="933369" y="6854897"/>
                  <a:pt x="317913" y="6854897"/>
                </a:cubicBezTo>
                <a:cubicBezTo>
                  <a:pt x="290481" y="6852872"/>
                  <a:pt x="263049" y="6850259"/>
                  <a:pt x="235617" y="6848888"/>
                </a:cubicBezTo>
                <a:cubicBezTo>
                  <a:pt x="181079" y="6846080"/>
                  <a:pt x="132747" y="6833147"/>
                  <a:pt x="89378" y="6794351"/>
                </a:cubicBezTo>
                <a:cubicBezTo>
                  <a:pt x="-54836" y="6665355"/>
                  <a:pt x="-25249" y="6416703"/>
                  <a:pt x="183365" y="6345968"/>
                </a:cubicBezTo>
                <a:cubicBezTo>
                  <a:pt x="197473" y="6341200"/>
                  <a:pt x="211254" y="6335518"/>
                  <a:pt x="226146" y="6329901"/>
                </a:cubicBezTo>
                <a:cubicBezTo>
                  <a:pt x="88529" y="6175106"/>
                  <a:pt x="140454" y="5984649"/>
                  <a:pt x="291199" y="5896932"/>
                </a:cubicBezTo>
                <a:cubicBezTo>
                  <a:pt x="276830" y="5892817"/>
                  <a:pt x="264355" y="5889160"/>
                  <a:pt x="251815" y="5885633"/>
                </a:cubicBezTo>
                <a:cubicBezTo>
                  <a:pt x="54108" y="5830312"/>
                  <a:pt x="-13035" y="5612750"/>
                  <a:pt x="118704" y="5455016"/>
                </a:cubicBezTo>
                <a:cubicBezTo>
                  <a:pt x="131244" y="5439994"/>
                  <a:pt x="143132" y="5424253"/>
                  <a:pt x="153712" y="5407793"/>
                </a:cubicBezTo>
                <a:cubicBezTo>
                  <a:pt x="260371" y="5242156"/>
                  <a:pt x="367160" y="5076585"/>
                  <a:pt x="472511" y="4910033"/>
                </a:cubicBezTo>
                <a:cubicBezTo>
                  <a:pt x="485248" y="4889917"/>
                  <a:pt x="498049" y="4882406"/>
                  <a:pt x="521236" y="4883451"/>
                </a:cubicBezTo>
                <a:cubicBezTo>
                  <a:pt x="563560" y="4885344"/>
                  <a:pt x="606014" y="4883973"/>
                  <a:pt x="649774" y="4883973"/>
                </a:cubicBezTo>
                <a:cubicBezTo>
                  <a:pt x="651865" y="4730093"/>
                  <a:pt x="654542" y="4580131"/>
                  <a:pt x="636254" y="4431018"/>
                </a:cubicBezTo>
                <a:cubicBezTo>
                  <a:pt x="618162" y="4283147"/>
                  <a:pt x="620710" y="4135536"/>
                  <a:pt x="635471" y="3987730"/>
                </a:cubicBezTo>
                <a:cubicBezTo>
                  <a:pt x="650428" y="3837965"/>
                  <a:pt x="674529" y="3689048"/>
                  <a:pt x="661923" y="3537192"/>
                </a:cubicBezTo>
                <a:cubicBezTo>
                  <a:pt x="652714" y="3426158"/>
                  <a:pt x="651603" y="3314340"/>
                  <a:pt x="647619" y="3202914"/>
                </a:cubicBezTo>
                <a:cubicBezTo>
                  <a:pt x="646966" y="3185083"/>
                  <a:pt x="641153" y="3176331"/>
                  <a:pt x="622865" y="3172086"/>
                </a:cubicBezTo>
                <a:cubicBezTo>
                  <a:pt x="576884" y="3161504"/>
                  <a:pt x="531556" y="3148181"/>
                  <a:pt x="485770" y="3136816"/>
                </a:cubicBezTo>
                <a:cubicBezTo>
                  <a:pt x="472054" y="3133419"/>
                  <a:pt x="467025" y="3127606"/>
                  <a:pt x="469115" y="3112715"/>
                </a:cubicBezTo>
                <a:cubicBezTo>
                  <a:pt x="480545" y="3031464"/>
                  <a:pt x="490865" y="2950148"/>
                  <a:pt x="501838" y="2868831"/>
                </a:cubicBezTo>
                <a:cubicBezTo>
                  <a:pt x="531425" y="2649702"/>
                  <a:pt x="561274" y="2430638"/>
                  <a:pt x="590730" y="2211508"/>
                </a:cubicBezTo>
                <a:cubicBezTo>
                  <a:pt x="593212" y="2193220"/>
                  <a:pt x="601507" y="2172973"/>
                  <a:pt x="577145" y="2160890"/>
                </a:cubicBezTo>
                <a:cubicBezTo>
                  <a:pt x="573422" y="2159061"/>
                  <a:pt x="570940" y="2149264"/>
                  <a:pt x="571985" y="2144039"/>
                </a:cubicBezTo>
                <a:cubicBezTo>
                  <a:pt x="582631" y="2090677"/>
                  <a:pt x="577406" y="2032874"/>
                  <a:pt x="615550" y="1986958"/>
                </a:cubicBezTo>
                <a:cubicBezTo>
                  <a:pt x="620252" y="1981275"/>
                  <a:pt x="621167" y="1972393"/>
                  <a:pt x="623518" y="1964881"/>
                </a:cubicBezTo>
                <a:cubicBezTo>
                  <a:pt x="636124" y="1923538"/>
                  <a:pt x="624041" y="1886439"/>
                  <a:pt x="605295" y="1849667"/>
                </a:cubicBezTo>
                <a:cubicBezTo>
                  <a:pt x="558008" y="1756790"/>
                  <a:pt x="510851" y="1663783"/>
                  <a:pt x="465131" y="1570122"/>
                </a:cubicBezTo>
                <a:cubicBezTo>
                  <a:pt x="410594" y="1458239"/>
                  <a:pt x="379047" y="1338387"/>
                  <a:pt x="347173" y="1218796"/>
                </a:cubicBezTo>
                <a:cubicBezTo>
                  <a:pt x="334176" y="1170007"/>
                  <a:pt x="325554" y="1121282"/>
                  <a:pt x="338748" y="1068900"/>
                </a:cubicBezTo>
                <a:cubicBezTo>
                  <a:pt x="359648" y="986147"/>
                  <a:pt x="374344" y="901826"/>
                  <a:pt x="389824" y="817767"/>
                </a:cubicBezTo>
                <a:cubicBezTo>
                  <a:pt x="398053" y="773222"/>
                  <a:pt x="401776" y="727829"/>
                  <a:pt x="408699" y="683023"/>
                </a:cubicBezTo>
                <a:cubicBezTo>
                  <a:pt x="412357" y="659445"/>
                  <a:pt x="428359" y="647362"/>
                  <a:pt x="451807" y="647100"/>
                </a:cubicBezTo>
                <a:cubicBezTo>
                  <a:pt x="490930" y="646643"/>
                  <a:pt x="530119" y="647884"/>
                  <a:pt x="569242" y="647231"/>
                </a:cubicBezTo>
                <a:cubicBezTo>
                  <a:pt x="593082" y="646839"/>
                  <a:pt x="617248" y="646055"/>
                  <a:pt x="640435" y="641549"/>
                </a:cubicBezTo>
                <a:cubicBezTo>
                  <a:pt x="647880" y="640112"/>
                  <a:pt x="658853" y="625155"/>
                  <a:pt x="657808" y="617774"/>
                </a:cubicBezTo>
                <a:cubicBezTo>
                  <a:pt x="653367" y="585313"/>
                  <a:pt x="651146" y="550305"/>
                  <a:pt x="636973" y="521828"/>
                </a:cubicBezTo>
                <a:cubicBezTo>
                  <a:pt x="610651" y="469054"/>
                  <a:pt x="600527" y="414190"/>
                  <a:pt x="598241" y="356844"/>
                </a:cubicBezTo>
                <a:cubicBezTo>
                  <a:pt x="596217" y="305245"/>
                  <a:pt x="589881" y="251818"/>
                  <a:pt x="615354" y="204531"/>
                </a:cubicBezTo>
                <a:cubicBezTo>
                  <a:pt x="655979" y="128962"/>
                  <a:pt x="705879" y="61297"/>
                  <a:pt x="793270" y="33146"/>
                </a:cubicBezTo>
                <a:cubicBezTo>
                  <a:pt x="803198" y="29946"/>
                  <a:pt x="812015" y="23022"/>
                  <a:pt x="821094" y="17340"/>
                </a:cubicBezTo>
                <a:cubicBezTo>
                  <a:pt x="846436" y="1469"/>
                  <a:pt x="873019" y="-4148"/>
                  <a:pt x="902867" y="3167"/>
                </a:cubicBezTo>
                <a:cubicBezTo>
                  <a:pt x="917236" y="6694"/>
                  <a:pt x="932781" y="5453"/>
                  <a:pt x="947738" y="6367"/>
                </a:cubicBezTo>
                <a:cubicBezTo>
                  <a:pt x="970664" y="7804"/>
                  <a:pt x="993654" y="8261"/>
                  <a:pt x="1016449" y="10874"/>
                </a:cubicBezTo>
                <a:cubicBezTo>
                  <a:pt x="1036762" y="13160"/>
                  <a:pt x="1056617" y="19430"/>
                  <a:pt x="1076930" y="21063"/>
                </a:cubicBezTo>
                <a:cubicBezTo>
                  <a:pt x="1155438" y="27464"/>
                  <a:pt x="1202921" y="77429"/>
                  <a:pt x="1205534" y="156851"/>
                </a:cubicBezTo>
                <a:cubicBezTo>
                  <a:pt x="1206056" y="172592"/>
                  <a:pt x="1206709" y="189443"/>
                  <a:pt x="1212457" y="203682"/>
                </a:cubicBezTo>
                <a:cubicBezTo>
                  <a:pt x="1235121" y="260048"/>
                  <a:pt x="1249294" y="317851"/>
                  <a:pt x="1248902" y="372846"/>
                </a:cubicBezTo>
                <a:cubicBezTo>
                  <a:pt x="1264121" y="372846"/>
                  <a:pt x="1279339" y="375589"/>
                  <a:pt x="1293251" y="372323"/>
                </a:cubicBezTo>
                <a:cubicBezTo>
                  <a:pt x="1331133" y="363440"/>
                  <a:pt x="1368558" y="352206"/>
                  <a:pt x="1405918" y="341299"/>
                </a:cubicBezTo>
                <a:cubicBezTo>
                  <a:pt x="1409380" y="340254"/>
                  <a:pt x="1411274" y="334441"/>
                  <a:pt x="1414278" y="331110"/>
                </a:cubicBezTo>
                <a:cubicBezTo>
                  <a:pt x="1435636" y="307205"/>
                  <a:pt x="1457320" y="283561"/>
                  <a:pt x="1478417" y="259460"/>
                </a:cubicBezTo>
                <a:cubicBezTo>
                  <a:pt x="1496444" y="238886"/>
                  <a:pt x="1515450" y="234445"/>
                  <a:pt x="1539290" y="250773"/>
                </a:cubicBezTo>
                <a:cubicBezTo>
                  <a:pt x="1548172" y="256848"/>
                  <a:pt x="1560386" y="261028"/>
                  <a:pt x="1571032" y="261093"/>
                </a:cubicBezTo>
                <a:cubicBezTo>
                  <a:pt x="1602710" y="261289"/>
                  <a:pt x="1634453" y="258219"/>
                  <a:pt x="1666130" y="258088"/>
                </a:cubicBezTo>
                <a:cubicBezTo>
                  <a:pt x="1674164" y="258088"/>
                  <a:pt x="1687161" y="262269"/>
                  <a:pt x="1689447" y="267951"/>
                </a:cubicBezTo>
                <a:cubicBezTo>
                  <a:pt x="1701792" y="298191"/>
                  <a:pt x="1723737" y="289439"/>
                  <a:pt x="1745160" y="284084"/>
                </a:cubicBezTo>
                <a:cubicBezTo>
                  <a:pt x="1767563" y="278467"/>
                  <a:pt x="1790096" y="272850"/>
                  <a:pt x="1812108" y="265926"/>
                </a:cubicBezTo>
                <a:cubicBezTo>
                  <a:pt x="1819096" y="263706"/>
                  <a:pt x="1827260" y="258415"/>
                  <a:pt x="1830526" y="252276"/>
                </a:cubicBezTo>
                <a:cubicBezTo>
                  <a:pt x="1840519" y="233400"/>
                  <a:pt x="1856521" y="231048"/>
                  <a:pt x="1875397" y="229873"/>
                </a:cubicBezTo>
                <a:cubicBezTo>
                  <a:pt x="1933200" y="226215"/>
                  <a:pt x="1990938" y="221708"/>
                  <a:pt x="2048611" y="216287"/>
                </a:cubicBezTo>
                <a:cubicBezTo>
                  <a:pt x="2222543" y="199959"/>
                  <a:pt x="2396409" y="182977"/>
                  <a:pt x="2570276" y="166322"/>
                </a:cubicBezTo>
                <a:cubicBezTo>
                  <a:pt x="2729969" y="150973"/>
                  <a:pt x="2889663" y="135624"/>
                  <a:pt x="3049356" y="120406"/>
                </a:cubicBezTo>
                <a:cubicBezTo>
                  <a:pt x="3209049" y="105188"/>
                  <a:pt x="3368808" y="90753"/>
                  <a:pt x="3528436" y="74555"/>
                </a:cubicBezTo>
                <a:cubicBezTo>
                  <a:pt x="3607205" y="66522"/>
                  <a:pt x="3686431" y="59141"/>
                  <a:pt x="3764090" y="44119"/>
                </a:cubicBezTo>
                <a:cubicBezTo>
                  <a:pt x="3835283" y="30338"/>
                  <a:pt x="3834434" y="26027"/>
                  <a:pt x="3869050" y="89447"/>
                </a:cubicBezTo>
                <a:cubicBezTo>
                  <a:pt x="3869377" y="90100"/>
                  <a:pt x="3870552" y="90296"/>
                  <a:pt x="3871402" y="90688"/>
                </a:cubicBezTo>
                <a:cubicBezTo>
                  <a:pt x="3871598" y="115703"/>
                  <a:pt x="3871598" y="140653"/>
                  <a:pt x="3871598" y="165669"/>
                </a:cubicBezTo>
                <a:close/>
                <a:moveTo>
                  <a:pt x="2098968" y="5990789"/>
                </a:moveTo>
                <a:cubicBezTo>
                  <a:pt x="2089367" y="5990201"/>
                  <a:pt x="2082378" y="5989417"/>
                  <a:pt x="2075324" y="5989417"/>
                </a:cubicBezTo>
                <a:cubicBezTo>
                  <a:pt x="1515450" y="5990332"/>
                  <a:pt x="955641" y="5991311"/>
                  <a:pt x="395767" y="5992291"/>
                </a:cubicBezTo>
                <a:cubicBezTo>
                  <a:pt x="387799" y="5992291"/>
                  <a:pt x="379373" y="5991834"/>
                  <a:pt x="371862" y="5994054"/>
                </a:cubicBezTo>
                <a:cubicBezTo>
                  <a:pt x="312687" y="6011494"/>
                  <a:pt x="256452" y="6068382"/>
                  <a:pt x="263636" y="6155250"/>
                </a:cubicBezTo>
                <a:cubicBezTo>
                  <a:pt x="268012" y="6208612"/>
                  <a:pt x="325816" y="6268048"/>
                  <a:pt x="384860" y="6275820"/>
                </a:cubicBezTo>
                <a:cubicBezTo>
                  <a:pt x="408634" y="6278955"/>
                  <a:pt x="432735" y="6280980"/>
                  <a:pt x="456705" y="6281437"/>
                </a:cubicBezTo>
                <a:cubicBezTo>
                  <a:pt x="558334" y="6283136"/>
                  <a:pt x="659964" y="6285226"/>
                  <a:pt x="761527" y="6285095"/>
                </a:cubicBezTo>
                <a:cubicBezTo>
                  <a:pt x="1199264" y="6284507"/>
                  <a:pt x="1636935" y="6283201"/>
                  <a:pt x="2074671" y="6282091"/>
                </a:cubicBezTo>
                <a:cubicBezTo>
                  <a:pt x="2082378" y="6282091"/>
                  <a:pt x="2090150" y="6281176"/>
                  <a:pt x="2098902" y="6280654"/>
                </a:cubicBezTo>
                <a:cubicBezTo>
                  <a:pt x="2098968" y="6183793"/>
                  <a:pt x="2098968" y="6088630"/>
                  <a:pt x="2098968" y="5990789"/>
                </a:cubicBezTo>
                <a:close/>
                <a:moveTo>
                  <a:pt x="1923142" y="6448250"/>
                </a:moveTo>
                <a:cubicBezTo>
                  <a:pt x="1907140" y="6448250"/>
                  <a:pt x="1894795" y="6448250"/>
                  <a:pt x="1882516" y="6448250"/>
                </a:cubicBezTo>
                <a:cubicBezTo>
                  <a:pt x="1502779" y="6448120"/>
                  <a:pt x="1123042" y="6447401"/>
                  <a:pt x="743239" y="6448054"/>
                </a:cubicBezTo>
                <a:cubicBezTo>
                  <a:pt x="581064" y="6448381"/>
                  <a:pt x="418823" y="6450536"/>
                  <a:pt x="256713" y="6453867"/>
                </a:cubicBezTo>
                <a:cubicBezTo>
                  <a:pt x="164293" y="6455761"/>
                  <a:pt x="100808" y="6537861"/>
                  <a:pt x="119880" y="6626297"/>
                </a:cubicBezTo>
                <a:cubicBezTo>
                  <a:pt x="131506" y="6680181"/>
                  <a:pt x="170564" y="6721983"/>
                  <a:pt x="224840" y="6727730"/>
                </a:cubicBezTo>
                <a:cubicBezTo>
                  <a:pt x="287607" y="6734392"/>
                  <a:pt x="351027" y="6736808"/>
                  <a:pt x="414186" y="6736874"/>
                </a:cubicBezTo>
                <a:cubicBezTo>
                  <a:pt x="908027" y="6737657"/>
                  <a:pt x="1401868" y="6737397"/>
                  <a:pt x="1895710" y="6737462"/>
                </a:cubicBezTo>
                <a:cubicBezTo>
                  <a:pt x="1905115" y="6737462"/>
                  <a:pt x="1914455" y="6737462"/>
                  <a:pt x="1923076" y="6737462"/>
                </a:cubicBezTo>
                <a:cubicBezTo>
                  <a:pt x="1923142" y="6639817"/>
                  <a:pt x="1923142" y="6546287"/>
                  <a:pt x="1923142" y="6448250"/>
                </a:cubicBezTo>
                <a:close/>
                <a:moveTo>
                  <a:pt x="1983362" y="5504916"/>
                </a:moveTo>
                <a:cubicBezTo>
                  <a:pt x="1970691" y="5504916"/>
                  <a:pt x="1960959" y="5504916"/>
                  <a:pt x="1951227" y="5504916"/>
                </a:cubicBezTo>
                <a:cubicBezTo>
                  <a:pt x="1750647" y="5504916"/>
                  <a:pt x="1550001" y="5504916"/>
                  <a:pt x="1349421" y="5504916"/>
                </a:cubicBezTo>
                <a:cubicBezTo>
                  <a:pt x="987449" y="5504916"/>
                  <a:pt x="625412" y="5505112"/>
                  <a:pt x="263440" y="5504459"/>
                </a:cubicBezTo>
                <a:cubicBezTo>
                  <a:pt x="242997" y="5504393"/>
                  <a:pt x="228628" y="5510533"/>
                  <a:pt x="214455" y="5524706"/>
                </a:cubicBezTo>
                <a:cubicBezTo>
                  <a:pt x="171609" y="5567422"/>
                  <a:pt x="161354" y="5618497"/>
                  <a:pt x="175723" y="5674733"/>
                </a:cubicBezTo>
                <a:cubicBezTo>
                  <a:pt x="190746" y="5733581"/>
                  <a:pt x="246720" y="5771529"/>
                  <a:pt x="313667" y="5771594"/>
                </a:cubicBezTo>
                <a:cubicBezTo>
                  <a:pt x="853098" y="5772313"/>
                  <a:pt x="1392463" y="5772966"/>
                  <a:pt x="1931894" y="5773619"/>
                </a:cubicBezTo>
                <a:cubicBezTo>
                  <a:pt x="1948614" y="5773619"/>
                  <a:pt x="1965335" y="5773619"/>
                  <a:pt x="1983362" y="5773619"/>
                </a:cubicBezTo>
                <a:cubicBezTo>
                  <a:pt x="1983362" y="5683485"/>
                  <a:pt x="1983362" y="5595637"/>
                  <a:pt x="1983362" y="5504916"/>
                </a:cubicBezTo>
                <a:close/>
                <a:moveTo>
                  <a:pt x="1692190" y="770871"/>
                </a:moveTo>
                <a:cubicBezTo>
                  <a:pt x="1795910" y="726327"/>
                  <a:pt x="1896167" y="683285"/>
                  <a:pt x="1996424" y="640177"/>
                </a:cubicBezTo>
                <a:cubicBezTo>
                  <a:pt x="2005438" y="636324"/>
                  <a:pt x="2014908" y="633058"/>
                  <a:pt x="2023007" y="627767"/>
                </a:cubicBezTo>
                <a:cubicBezTo>
                  <a:pt x="2028951" y="623848"/>
                  <a:pt x="2036593" y="617317"/>
                  <a:pt x="2037181" y="611308"/>
                </a:cubicBezTo>
                <a:cubicBezTo>
                  <a:pt x="2039205" y="590016"/>
                  <a:pt x="2053248" y="581198"/>
                  <a:pt x="2069838" y="572903"/>
                </a:cubicBezTo>
                <a:cubicBezTo>
                  <a:pt x="2133454" y="541030"/>
                  <a:pt x="2196743" y="508503"/>
                  <a:pt x="2260425" y="476695"/>
                </a:cubicBezTo>
                <a:cubicBezTo>
                  <a:pt x="2269830" y="471993"/>
                  <a:pt x="2280738" y="466376"/>
                  <a:pt x="2290469" y="467094"/>
                </a:cubicBezTo>
                <a:cubicBezTo>
                  <a:pt x="2320253" y="469315"/>
                  <a:pt x="2341610" y="453770"/>
                  <a:pt x="2362119" y="436592"/>
                </a:cubicBezTo>
                <a:cubicBezTo>
                  <a:pt x="2390792" y="412491"/>
                  <a:pt x="2418616" y="387411"/>
                  <a:pt x="2446505" y="362395"/>
                </a:cubicBezTo>
                <a:cubicBezTo>
                  <a:pt x="2454082" y="355603"/>
                  <a:pt x="2460548" y="347504"/>
                  <a:pt x="2472174" y="335029"/>
                </a:cubicBezTo>
                <a:cubicBezTo>
                  <a:pt x="2454212" y="335029"/>
                  <a:pt x="2443043" y="334114"/>
                  <a:pt x="2432005" y="335159"/>
                </a:cubicBezTo>
                <a:cubicBezTo>
                  <a:pt x="2330899" y="344695"/>
                  <a:pt x="2229662" y="353447"/>
                  <a:pt x="2128686" y="364681"/>
                </a:cubicBezTo>
                <a:cubicBezTo>
                  <a:pt x="2050047" y="373434"/>
                  <a:pt x="1971605" y="384798"/>
                  <a:pt x="1893359" y="396555"/>
                </a:cubicBezTo>
                <a:cubicBezTo>
                  <a:pt x="1876638" y="399102"/>
                  <a:pt x="1864555" y="397404"/>
                  <a:pt x="1852537" y="385321"/>
                </a:cubicBezTo>
                <a:cubicBezTo>
                  <a:pt x="1847704" y="380487"/>
                  <a:pt x="1838298" y="377679"/>
                  <a:pt x="1831245" y="378006"/>
                </a:cubicBezTo>
                <a:cubicBezTo>
                  <a:pt x="1801004" y="379573"/>
                  <a:pt x="1770633" y="381010"/>
                  <a:pt x="1740784" y="385647"/>
                </a:cubicBezTo>
                <a:cubicBezTo>
                  <a:pt x="1684941" y="394334"/>
                  <a:pt x="1677691" y="405307"/>
                  <a:pt x="1684745" y="461673"/>
                </a:cubicBezTo>
                <a:cubicBezTo>
                  <a:pt x="1685202" y="465200"/>
                  <a:pt x="1687684" y="470491"/>
                  <a:pt x="1686247" y="471927"/>
                </a:cubicBezTo>
                <a:cubicBezTo>
                  <a:pt x="1679324" y="478851"/>
                  <a:pt x="1672204" y="487276"/>
                  <a:pt x="1663517" y="490020"/>
                </a:cubicBezTo>
                <a:cubicBezTo>
                  <a:pt x="1657770" y="491848"/>
                  <a:pt x="1649214" y="485056"/>
                  <a:pt x="1638110" y="480549"/>
                </a:cubicBezTo>
                <a:cubicBezTo>
                  <a:pt x="1611135" y="520848"/>
                  <a:pt x="1584095" y="561147"/>
                  <a:pt x="1556075" y="602883"/>
                </a:cubicBezTo>
                <a:cubicBezTo>
                  <a:pt x="1592782" y="630053"/>
                  <a:pt x="1628182" y="657028"/>
                  <a:pt x="1664367" y="682762"/>
                </a:cubicBezTo>
                <a:cubicBezTo>
                  <a:pt x="1689121" y="700397"/>
                  <a:pt x="1708911" y="718750"/>
                  <a:pt x="1693366" y="752844"/>
                </a:cubicBezTo>
                <a:cubicBezTo>
                  <a:pt x="1691276" y="757482"/>
                  <a:pt x="1692517" y="763360"/>
                  <a:pt x="1692190" y="770871"/>
                </a:cubicBezTo>
                <a:close/>
                <a:moveTo>
                  <a:pt x="1157201" y="753497"/>
                </a:moveTo>
                <a:cubicBezTo>
                  <a:pt x="1192471" y="785109"/>
                  <a:pt x="1232117" y="797454"/>
                  <a:pt x="1274636" y="803985"/>
                </a:cubicBezTo>
                <a:cubicBezTo>
                  <a:pt x="1293251" y="806859"/>
                  <a:pt x="1300501" y="799413"/>
                  <a:pt x="1301676" y="781583"/>
                </a:cubicBezTo>
                <a:cubicBezTo>
                  <a:pt x="1303244" y="758527"/>
                  <a:pt x="1305073" y="735405"/>
                  <a:pt x="1308665" y="712545"/>
                </a:cubicBezTo>
                <a:cubicBezTo>
                  <a:pt x="1315000" y="672116"/>
                  <a:pt x="1308992" y="628159"/>
                  <a:pt x="1342367" y="594914"/>
                </a:cubicBezTo>
                <a:cubicBezTo>
                  <a:pt x="1347788" y="589493"/>
                  <a:pt x="1347984" y="578390"/>
                  <a:pt x="1349813" y="569768"/>
                </a:cubicBezTo>
                <a:cubicBezTo>
                  <a:pt x="1355561" y="542989"/>
                  <a:pt x="1361308" y="516211"/>
                  <a:pt x="1366207" y="489236"/>
                </a:cubicBezTo>
                <a:cubicBezTo>
                  <a:pt x="1367774" y="480353"/>
                  <a:pt x="1369930" y="465200"/>
                  <a:pt x="1366076" y="463045"/>
                </a:cubicBezTo>
                <a:cubicBezTo>
                  <a:pt x="1356148" y="457428"/>
                  <a:pt x="1342302" y="453901"/>
                  <a:pt x="1331329" y="456121"/>
                </a:cubicBezTo>
                <a:cubicBezTo>
                  <a:pt x="1320160" y="458407"/>
                  <a:pt x="1310167" y="468009"/>
                  <a:pt x="1300370" y="475324"/>
                </a:cubicBezTo>
                <a:cubicBezTo>
                  <a:pt x="1291226" y="482247"/>
                  <a:pt x="1284107" y="492436"/>
                  <a:pt x="1274179" y="497531"/>
                </a:cubicBezTo>
                <a:cubicBezTo>
                  <a:pt x="1254715" y="507589"/>
                  <a:pt x="1251058" y="522807"/>
                  <a:pt x="1249164" y="543185"/>
                </a:cubicBezTo>
                <a:cubicBezTo>
                  <a:pt x="1246290" y="574406"/>
                  <a:pt x="1242306" y="606802"/>
                  <a:pt x="1230680" y="635409"/>
                </a:cubicBezTo>
                <a:cubicBezTo>
                  <a:pt x="1222124" y="656571"/>
                  <a:pt x="1215004" y="675316"/>
                  <a:pt x="1217225" y="698437"/>
                </a:cubicBezTo>
                <a:cubicBezTo>
                  <a:pt x="1219315" y="720448"/>
                  <a:pt x="1206513" y="735209"/>
                  <a:pt x="1186201" y="743178"/>
                </a:cubicBezTo>
                <a:cubicBezTo>
                  <a:pt x="1177579" y="746705"/>
                  <a:pt x="1168631" y="749513"/>
                  <a:pt x="1157201" y="753497"/>
                </a:cubicBezTo>
                <a:close/>
              </a:path>
            </a:pathLst>
          </a:custGeom>
          <a:solidFill>
            <a:schemeClr val="accent6"/>
          </a:solidFill>
          <a:ln w="6521" cap="flat">
            <a:noFill/>
            <a:prstDash val="solid"/>
            <a:miter/>
          </a:ln>
        </p:spPr>
        <p:txBody>
          <a:bodyPr rtlCol="0" anchor="ctr"/>
          <a:lstStyle/>
          <a:p>
            <a:endParaRPr lang="en-US"/>
          </a:p>
        </p:txBody>
      </p:sp>
      <p:sp>
        <p:nvSpPr>
          <p:cNvPr id="33" name="TextBox 32">
            <a:extLst>
              <a:ext uri="{FF2B5EF4-FFF2-40B4-BE49-F238E27FC236}">
                <a16:creationId xmlns:a16="http://schemas.microsoft.com/office/drawing/2014/main" id="{B9310DBE-D383-2768-DE93-DF5CA173782D}"/>
              </a:ext>
            </a:extLst>
          </p:cNvPr>
          <p:cNvSpPr txBox="1"/>
          <p:nvPr/>
        </p:nvSpPr>
        <p:spPr>
          <a:xfrm>
            <a:off x="8198366" y="2479417"/>
            <a:ext cx="1429488" cy="954107"/>
          </a:xfrm>
          <a:prstGeom prst="rect">
            <a:avLst/>
          </a:prstGeom>
          <a:noFill/>
        </p:spPr>
        <p:txBody>
          <a:bodyPr wrap="square">
            <a:spAutoFit/>
          </a:bodyPr>
          <a:lstStyle/>
          <a:p>
            <a:r>
              <a:rPr lang="nl-NL" sz="1400" b="1" i="1" kern="0">
                <a:ea typeface="Calibri" panose="020F0502020204030204" pitchFamily="34" charset="0"/>
              </a:rPr>
              <a:t>Xác định thông điệp, kênh và phương tiện </a:t>
            </a:r>
            <a:endParaRPr lang="en-US" sz="1400" b="1" i="1" kern="0">
              <a:ea typeface="Calibri" panose="020F0502020204030204" pitchFamily="34" charset="0"/>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5" grpId="0"/>
      <p:bldP spid="27"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그룹 206">
            <a:extLst>
              <a:ext uri="{FF2B5EF4-FFF2-40B4-BE49-F238E27FC236}">
                <a16:creationId xmlns:a16="http://schemas.microsoft.com/office/drawing/2014/main" id="{583BFEF1-F0B4-4E63-8328-BF6E630B0AFB}"/>
              </a:ext>
            </a:extLst>
          </p:cNvPr>
          <p:cNvGrpSpPr/>
          <p:nvPr/>
        </p:nvGrpSpPr>
        <p:grpSpPr>
          <a:xfrm>
            <a:off x="2384108" y="992967"/>
            <a:ext cx="949887" cy="2690550"/>
            <a:chOff x="3516840" y="2421176"/>
            <a:chExt cx="788454" cy="2233292"/>
          </a:xfrm>
        </p:grpSpPr>
        <p:grpSp>
          <p:nvGrpSpPr>
            <p:cNvPr id="208" name="그룹 207">
              <a:extLst>
                <a:ext uri="{FF2B5EF4-FFF2-40B4-BE49-F238E27FC236}">
                  <a16:creationId xmlns:a16="http://schemas.microsoft.com/office/drawing/2014/main" id="{695364DB-4F59-4938-8C3F-ABEC4ACB8138}"/>
                </a:ext>
              </a:extLst>
            </p:cNvPr>
            <p:cNvGrpSpPr/>
            <p:nvPr/>
          </p:nvGrpSpPr>
          <p:grpSpPr>
            <a:xfrm rot="2331806">
              <a:off x="3516840" y="2421176"/>
              <a:ext cx="307049" cy="526715"/>
              <a:chOff x="8098131" y="3184710"/>
              <a:chExt cx="562013" cy="964082"/>
            </a:xfrm>
          </p:grpSpPr>
          <p:sp>
            <p:nvSpPr>
              <p:cNvPr id="220" name="자유형: 도형 219">
                <a:extLst>
                  <a:ext uri="{FF2B5EF4-FFF2-40B4-BE49-F238E27FC236}">
                    <a16:creationId xmlns:a16="http://schemas.microsoft.com/office/drawing/2014/main" id="{20CC4301-3138-40DE-98D5-63EA344B08EC}"/>
                  </a:ext>
                </a:extLst>
              </p:cNvPr>
              <p:cNvSpPr/>
              <p:nvPr/>
            </p:nvSpPr>
            <p:spPr>
              <a:xfrm>
                <a:off x="8098131" y="3184710"/>
                <a:ext cx="559526" cy="932604"/>
              </a:xfrm>
              <a:custGeom>
                <a:avLst/>
                <a:gdLst>
                  <a:gd name="connsiteX0" fmla="*/ 132045 w 559526"/>
                  <a:gd name="connsiteY0" fmla="*/ 790001 h 932604"/>
                  <a:gd name="connsiteX1" fmla="*/ 418767 w 559526"/>
                  <a:gd name="connsiteY1" fmla="*/ 790001 h 932604"/>
                  <a:gd name="connsiteX2" fmla="*/ 432799 w 559526"/>
                  <a:gd name="connsiteY2" fmla="*/ 804034 h 932604"/>
                  <a:gd name="connsiteX3" fmla="*/ 432799 w 559526"/>
                  <a:gd name="connsiteY3" fmla="*/ 918950 h 932604"/>
                  <a:gd name="connsiteX4" fmla="*/ 418767 w 559526"/>
                  <a:gd name="connsiteY4" fmla="*/ 932604 h 932604"/>
                  <a:gd name="connsiteX5" fmla="*/ 132045 w 559526"/>
                  <a:gd name="connsiteY5" fmla="*/ 932604 h 932604"/>
                  <a:gd name="connsiteX6" fmla="*/ 118012 w 559526"/>
                  <a:gd name="connsiteY6" fmla="*/ 918571 h 932604"/>
                  <a:gd name="connsiteX7" fmla="*/ 118012 w 559526"/>
                  <a:gd name="connsiteY7" fmla="*/ 804034 h 932604"/>
                  <a:gd name="connsiteX8" fmla="*/ 132045 w 559526"/>
                  <a:gd name="connsiteY8" fmla="*/ 790001 h 932604"/>
                  <a:gd name="connsiteX9" fmla="*/ 481344 w 559526"/>
                  <a:gd name="connsiteY9" fmla="*/ 63337 h 932604"/>
                  <a:gd name="connsiteX10" fmla="*/ 476035 w 559526"/>
                  <a:gd name="connsiteY10" fmla="*/ 67130 h 932604"/>
                  <a:gd name="connsiteX11" fmla="*/ 472242 w 559526"/>
                  <a:gd name="connsiteY11" fmla="*/ 96333 h 932604"/>
                  <a:gd name="connsiteX12" fmla="*/ 461243 w 559526"/>
                  <a:gd name="connsiteY12" fmla="*/ 167634 h 932604"/>
                  <a:gd name="connsiteX13" fmla="*/ 445314 w 559526"/>
                  <a:gd name="connsiteY13" fmla="*/ 233625 h 932604"/>
                  <a:gd name="connsiteX14" fmla="*/ 417628 w 559526"/>
                  <a:gd name="connsiteY14" fmla="*/ 304926 h 932604"/>
                  <a:gd name="connsiteX15" fmla="*/ 446831 w 559526"/>
                  <a:gd name="connsiteY15" fmla="*/ 291273 h 932604"/>
                  <a:gd name="connsiteX16" fmla="*/ 507134 w 559526"/>
                  <a:gd name="connsiteY16" fmla="*/ 218455 h 932604"/>
                  <a:gd name="connsiteX17" fmla="*/ 530269 w 559526"/>
                  <a:gd name="connsiteY17" fmla="*/ 143740 h 932604"/>
                  <a:gd name="connsiteX18" fmla="*/ 535579 w 559526"/>
                  <a:gd name="connsiteY18" fmla="*/ 69784 h 932604"/>
                  <a:gd name="connsiteX19" fmla="*/ 529510 w 559526"/>
                  <a:gd name="connsiteY19" fmla="*/ 63337 h 932604"/>
                  <a:gd name="connsiteX20" fmla="*/ 481344 w 559526"/>
                  <a:gd name="connsiteY20" fmla="*/ 63337 h 932604"/>
                  <a:gd name="connsiteX21" fmla="*/ 30024 w 559526"/>
                  <a:gd name="connsiteY21" fmla="*/ 62958 h 932604"/>
                  <a:gd name="connsiteX22" fmla="*/ 23955 w 559526"/>
                  <a:gd name="connsiteY22" fmla="*/ 69405 h 932604"/>
                  <a:gd name="connsiteX23" fmla="*/ 29644 w 559526"/>
                  <a:gd name="connsiteY23" fmla="*/ 143740 h 932604"/>
                  <a:gd name="connsiteX24" fmla="*/ 52779 w 559526"/>
                  <a:gd name="connsiteY24" fmla="*/ 218455 h 932604"/>
                  <a:gd name="connsiteX25" fmla="*/ 113082 w 559526"/>
                  <a:gd name="connsiteY25" fmla="*/ 291273 h 932604"/>
                  <a:gd name="connsiteX26" fmla="*/ 141906 w 559526"/>
                  <a:gd name="connsiteY26" fmla="*/ 304547 h 932604"/>
                  <a:gd name="connsiteX27" fmla="*/ 114219 w 559526"/>
                  <a:gd name="connsiteY27" fmla="*/ 233246 h 932604"/>
                  <a:gd name="connsiteX28" fmla="*/ 98291 w 559526"/>
                  <a:gd name="connsiteY28" fmla="*/ 167255 h 932604"/>
                  <a:gd name="connsiteX29" fmla="*/ 87292 w 559526"/>
                  <a:gd name="connsiteY29" fmla="*/ 95953 h 932604"/>
                  <a:gd name="connsiteX30" fmla="*/ 83499 w 559526"/>
                  <a:gd name="connsiteY30" fmla="*/ 66750 h 932604"/>
                  <a:gd name="connsiteX31" fmla="*/ 78190 w 559526"/>
                  <a:gd name="connsiteY31" fmla="*/ 62958 h 932604"/>
                  <a:gd name="connsiteX32" fmla="*/ 30024 w 559526"/>
                  <a:gd name="connsiteY32" fmla="*/ 62958 h 932604"/>
                  <a:gd name="connsiteX33" fmla="*/ 88430 w 559526"/>
                  <a:gd name="connsiteY33" fmla="*/ 0 h 932604"/>
                  <a:gd name="connsiteX34" fmla="*/ 278819 w 559526"/>
                  <a:gd name="connsiteY34" fmla="*/ 380 h 932604"/>
                  <a:gd name="connsiteX35" fmla="*/ 278819 w 559526"/>
                  <a:gd name="connsiteY35" fmla="*/ 759 h 932604"/>
                  <a:gd name="connsiteX36" fmla="*/ 471104 w 559526"/>
                  <a:gd name="connsiteY36" fmla="*/ 0 h 932604"/>
                  <a:gd name="connsiteX37" fmla="*/ 478310 w 559526"/>
                  <a:gd name="connsiteY37" fmla="*/ 7965 h 932604"/>
                  <a:gd name="connsiteX38" fmla="*/ 477931 w 559526"/>
                  <a:gd name="connsiteY38" fmla="*/ 30721 h 932604"/>
                  <a:gd name="connsiteX39" fmla="*/ 487413 w 559526"/>
                  <a:gd name="connsiteY39" fmla="*/ 40202 h 932604"/>
                  <a:gd name="connsiteX40" fmla="*/ 549611 w 559526"/>
                  <a:gd name="connsiteY40" fmla="*/ 39823 h 932604"/>
                  <a:gd name="connsiteX41" fmla="*/ 559093 w 559526"/>
                  <a:gd name="connsiteY41" fmla="*/ 48925 h 932604"/>
                  <a:gd name="connsiteX42" fmla="*/ 549232 w 559526"/>
                  <a:gd name="connsiteY42" fmla="*/ 159290 h 932604"/>
                  <a:gd name="connsiteX43" fmla="*/ 510927 w 559526"/>
                  <a:gd name="connsiteY43" fmla="*/ 255622 h 932604"/>
                  <a:gd name="connsiteX44" fmla="*/ 409664 w 559526"/>
                  <a:gd name="connsiteY44" fmla="*/ 332613 h 932604"/>
                  <a:gd name="connsiteX45" fmla="*/ 396769 w 559526"/>
                  <a:gd name="connsiteY45" fmla="*/ 338301 h 932604"/>
                  <a:gd name="connsiteX46" fmla="*/ 329640 w 559526"/>
                  <a:gd name="connsiteY46" fmla="*/ 400500 h 932604"/>
                  <a:gd name="connsiteX47" fmla="*/ 345189 w 559526"/>
                  <a:gd name="connsiteY47" fmla="*/ 423256 h 932604"/>
                  <a:gd name="connsiteX48" fmla="*/ 324330 w 559526"/>
                  <a:gd name="connsiteY48" fmla="*/ 437668 h 932604"/>
                  <a:gd name="connsiteX49" fmla="*/ 313331 w 559526"/>
                  <a:gd name="connsiteY49" fmla="*/ 437668 h 932604"/>
                  <a:gd name="connsiteX50" fmla="*/ 305367 w 559526"/>
                  <a:gd name="connsiteY50" fmla="*/ 445633 h 932604"/>
                  <a:gd name="connsiteX51" fmla="*/ 303850 w 559526"/>
                  <a:gd name="connsiteY51" fmla="*/ 477111 h 932604"/>
                  <a:gd name="connsiteX52" fmla="*/ 308780 w 559526"/>
                  <a:gd name="connsiteY52" fmla="*/ 573064 h 932604"/>
                  <a:gd name="connsiteX53" fmla="*/ 334570 w 559526"/>
                  <a:gd name="connsiteY53" fmla="*/ 684567 h 932604"/>
                  <a:gd name="connsiteX54" fmla="*/ 388046 w 559526"/>
                  <a:gd name="connsiteY54" fmla="*/ 775211 h 932604"/>
                  <a:gd name="connsiteX55" fmla="*/ 372117 w 559526"/>
                  <a:gd name="connsiteY55" fmla="*/ 780520 h 932604"/>
                  <a:gd name="connsiteX56" fmla="*/ 292472 w 559526"/>
                  <a:gd name="connsiteY56" fmla="*/ 780520 h 932604"/>
                  <a:gd name="connsiteX57" fmla="*/ 280715 w 559526"/>
                  <a:gd name="connsiteY57" fmla="*/ 780520 h 932604"/>
                  <a:gd name="connsiteX58" fmla="*/ 279198 w 559526"/>
                  <a:gd name="connsiteY58" fmla="*/ 780520 h 932604"/>
                  <a:gd name="connsiteX59" fmla="*/ 277681 w 559526"/>
                  <a:gd name="connsiteY59" fmla="*/ 780520 h 932604"/>
                  <a:gd name="connsiteX60" fmla="*/ 265924 w 559526"/>
                  <a:gd name="connsiteY60" fmla="*/ 780520 h 932604"/>
                  <a:gd name="connsiteX61" fmla="*/ 186279 w 559526"/>
                  <a:gd name="connsiteY61" fmla="*/ 780520 h 932604"/>
                  <a:gd name="connsiteX62" fmla="*/ 170350 w 559526"/>
                  <a:gd name="connsiteY62" fmla="*/ 775211 h 932604"/>
                  <a:gd name="connsiteX63" fmla="*/ 223826 w 559526"/>
                  <a:gd name="connsiteY63" fmla="*/ 684567 h 932604"/>
                  <a:gd name="connsiteX64" fmla="*/ 249616 w 559526"/>
                  <a:gd name="connsiteY64" fmla="*/ 573064 h 932604"/>
                  <a:gd name="connsiteX65" fmla="*/ 254546 w 559526"/>
                  <a:gd name="connsiteY65" fmla="*/ 477111 h 932604"/>
                  <a:gd name="connsiteX66" fmla="*/ 253029 w 559526"/>
                  <a:gd name="connsiteY66" fmla="*/ 445633 h 932604"/>
                  <a:gd name="connsiteX67" fmla="*/ 245065 w 559526"/>
                  <a:gd name="connsiteY67" fmla="*/ 437668 h 932604"/>
                  <a:gd name="connsiteX68" fmla="*/ 234066 w 559526"/>
                  <a:gd name="connsiteY68" fmla="*/ 437668 h 932604"/>
                  <a:gd name="connsiteX69" fmla="*/ 213207 w 559526"/>
                  <a:gd name="connsiteY69" fmla="*/ 423256 h 932604"/>
                  <a:gd name="connsiteX70" fmla="*/ 228757 w 559526"/>
                  <a:gd name="connsiteY70" fmla="*/ 400500 h 932604"/>
                  <a:gd name="connsiteX71" fmla="*/ 161627 w 559526"/>
                  <a:gd name="connsiteY71" fmla="*/ 338301 h 932604"/>
                  <a:gd name="connsiteX72" fmla="*/ 148732 w 559526"/>
                  <a:gd name="connsiteY72" fmla="*/ 332613 h 932604"/>
                  <a:gd name="connsiteX73" fmla="*/ 47470 w 559526"/>
                  <a:gd name="connsiteY73" fmla="*/ 255622 h 932604"/>
                  <a:gd name="connsiteX74" fmla="*/ 9164 w 559526"/>
                  <a:gd name="connsiteY74" fmla="*/ 159290 h 932604"/>
                  <a:gd name="connsiteX75" fmla="*/ 441 w 559526"/>
                  <a:gd name="connsiteY75" fmla="*/ 48925 h 932604"/>
                  <a:gd name="connsiteX76" fmla="*/ 9923 w 559526"/>
                  <a:gd name="connsiteY76" fmla="*/ 39823 h 932604"/>
                  <a:gd name="connsiteX77" fmla="*/ 72122 w 559526"/>
                  <a:gd name="connsiteY77" fmla="*/ 40202 h 932604"/>
                  <a:gd name="connsiteX78" fmla="*/ 81603 w 559526"/>
                  <a:gd name="connsiteY78" fmla="*/ 30721 h 932604"/>
                  <a:gd name="connsiteX79" fmla="*/ 81224 w 559526"/>
                  <a:gd name="connsiteY79" fmla="*/ 7965 h 932604"/>
                  <a:gd name="connsiteX80" fmla="*/ 88430 w 559526"/>
                  <a:gd name="connsiteY80" fmla="*/ 0 h 9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59526" h="932604">
                    <a:moveTo>
                      <a:pt x="132045" y="790001"/>
                    </a:moveTo>
                    <a:lnTo>
                      <a:pt x="418767" y="790001"/>
                    </a:lnTo>
                    <a:cubicBezTo>
                      <a:pt x="426352" y="790001"/>
                      <a:pt x="432799" y="796448"/>
                      <a:pt x="432799" y="804034"/>
                    </a:cubicBezTo>
                    <a:lnTo>
                      <a:pt x="432799" y="918950"/>
                    </a:lnTo>
                    <a:cubicBezTo>
                      <a:pt x="432799" y="926536"/>
                      <a:pt x="426731" y="932604"/>
                      <a:pt x="418767" y="932604"/>
                    </a:cubicBezTo>
                    <a:lnTo>
                      <a:pt x="132045" y="932604"/>
                    </a:lnTo>
                    <a:cubicBezTo>
                      <a:pt x="124460" y="932604"/>
                      <a:pt x="118012" y="926156"/>
                      <a:pt x="118012" y="918571"/>
                    </a:cubicBezTo>
                    <a:lnTo>
                      <a:pt x="118012" y="804034"/>
                    </a:lnTo>
                    <a:cubicBezTo>
                      <a:pt x="118012" y="796448"/>
                      <a:pt x="124460" y="790001"/>
                      <a:pt x="132045" y="790001"/>
                    </a:cubicBezTo>
                    <a:close/>
                    <a:moveTo>
                      <a:pt x="481344" y="63337"/>
                    </a:moveTo>
                    <a:cubicBezTo>
                      <a:pt x="478689" y="63337"/>
                      <a:pt x="476035" y="63337"/>
                      <a:pt x="476035" y="67130"/>
                    </a:cubicBezTo>
                    <a:cubicBezTo>
                      <a:pt x="476414" y="76990"/>
                      <a:pt x="472621" y="86472"/>
                      <a:pt x="472242" y="96333"/>
                    </a:cubicBezTo>
                    <a:cubicBezTo>
                      <a:pt x="471104" y="120605"/>
                      <a:pt x="465795" y="144119"/>
                      <a:pt x="461243" y="167634"/>
                    </a:cubicBezTo>
                    <a:cubicBezTo>
                      <a:pt x="457072" y="190010"/>
                      <a:pt x="451762" y="212007"/>
                      <a:pt x="445314" y="233625"/>
                    </a:cubicBezTo>
                    <a:cubicBezTo>
                      <a:pt x="438488" y="257519"/>
                      <a:pt x="429385" y="280654"/>
                      <a:pt x="417628" y="304926"/>
                    </a:cubicBezTo>
                    <a:cubicBezTo>
                      <a:pt x="430144" y="303409"/>
                      <a:pt x="438488" y="296583"/>
                      <a:pt x="446831" y="291273"/>
                    </a:cubicBezTo>
                    <a:cubicBezTo>
                      <a:pt x="474138" y="273448"/>
                      <a:pt x="493480" y="247658"/>
                      <a:pt x="507134" y="218455"/>
                    </a:cubicBezTo>
                    <a:cubicBezTo>
                      <a:pt x="518512" y="194561"/>
                      <a:pt x="525339" y="169530"/>
                      <a:pt x="530269" y="143740"/>
                    </a:cubicBezTo>
                    <a:cubicBezTo>
                      <a:pt x="534820" y="119088"/>
                      <a:pt x="536337" y="94436"/>
                      <a:pt x="535579" y="69784"/>
                    </a:cubicBezTo>
                    <a:cubicBezTo>
                      <a:pt x="535579" y="65233"/>
                      <a:pt x="534061" y="63337"/>
                      <a:pt x="529510" y="63337"/>
                    </a:cubicBezTo>
                    <a:cubicBezTo>
                      <a:pt x="513581" y="63337"/>
                      <a:pt x="497273" y="63337"/>
                      <a:pt x="481344" y="63337"/>
                    </a:cubicBezTo>
                    <a:close/>
                    <a:moveTo>
                      <a:pt x="30024" y="62958"/>
                    </a:moveTo>
                    <a:cubicBezTo>
                      <a:pt x="25473" y="62958"/>
                      <a:pt x="23955" y="64854"/>
                      <a:pt x="23955" y="69405"/>
                    </a:cubicBezTo>
                    <a:cubicBezTo>
                      <a:pt x="23955" y="94436"/>
                      <a:pt x="25093" y="119088"/>
                      <a:pt x="29644" y="143740"/>
                    </a:cubicBezTo>
                    <a:cubicBezTo>
                      <a:pt x="34575" y="169530"/>
                      <a:pt x="41781" y="194561"/>
                      <a:pt x="52779" y="218455"/>
                    </a:cubicBezTo>
                    <a:cubicBezTo>
                      <a:pt x="66433" y="247658"/>
                      <a:pt x="85775" y="273448"/>
                      <a:pt x="113082" y="291273"/>
                    </a:cubicBezTo>
                    <a:cubicBezTo>
                      <a:pt x="121426" y="296962"/>
                      <a:pt x="129769" y="303409"/>
                      <a:pt x="141906" y="304547"/>
                    </a:cubicBezTo>
                    <a:cubicBezTo>
                      <a:pt x="130148" y="280654"/>
                      <a:pt x="121046" y="257139"/>
                      <a:pt x="114219" y="233246"/>
                    </a:cubicBezTo>
                    <a:cubicBezTo>
                      <a:pt x="108152" y="211628"/>
                      <a:pt x="102462" y="189631"/>
                      <a:pt x="98291" y="167255"/>
                    </a:cubicBezTo>
                    <a:cubicBezTo>
                      <a:pt x="93740" y="143361"/>
                      <a:pt x="88430" y="119847"/>
                      <a:pt x="87292" y="95953"/>
                    </a:cubicBezTo>
                    <a:cubicBezTo>
                      <a:pt x="86913" y="86093"/>
                      <a:pt x="83120" y="76611"/>
                      <a:pt x="83499" y="66750"/>
                    </a:cubicBezTo>
                    <a:cubicBezTo>
                      <a:pt x="83499" y="62958"/>
                      <a:pt x="80844" y="62958"/>
                      <a:pt x="78190" y="62958"/>
                    </a:cubicBezTo>
                    <a:cubicBezTo>
                      <a:pt x="62261" y="62958"/>
                      <a:pt x="45952" y="63337"/>
                      <a:pt x="30024" y="62958"/>
                    </a:cubicBezTo>
                    <a:close/>
                    <a:moveTo>
                      <a:pt x="88430" y="0"/>
                    </a:moveTo>
                    <a:cubicBezTo>
                      <a:pt x="152146" y="0"/>
                      <a:pt x="215482" y="380"/>
                      <a:pt x="278819" y="380"/>
                    </a:cubicBezTo>
                    <a:cubicBezTo>
                      <a:pt x="278819" y="759"/>
                      <a:pt x="278819" y="759"/>
                      <a:pt x="278819" y="759"/>
                    </a:cubicBezTo>
                    <a:cubicBezTo>
                      <a:pt x="342155" y="380"/>
                      <a:pt x="407768" y="380"/>
                      <a:pt x="471104" y="0"/>
                    </a:cubicBezTo>
                    <a:cubicBezTo>
                      <a:pt x="476793" y="0"/>
                      <a:pt x="478689" y="2655"/>
                      <a:pt x="478310" y="7965"/>
                    </a:cubicBezTo>
                    <a:cubicBezTo>
                      <a:pt x="477931" y="15550"/>
                      <a:pt x="478310" y="23135"/>
                      <a:pt x="477931" y="30721"/>
                    </a:cubicBezTo>
                    <a:cubicBezTo>
                      <a:pt x="477552" y="37547"/>
                      <a:pt x="479827" y="40202"/>
                      <a:pt x="487413" y="40202"/>
                    </a:cubicBezTo>
                    <a:cubicBezTo>
                      <a:pt x="508272" y="39443"/>
                      <a:pt x="528752" y="40202"/>
                      <a:pt x="549611" y="39823"/>
                    </a:cubicBezTo>
                    <a:cubicBezTo>
                      <a:pt x="556438" y="39823"/>
                      <a:pt x="558714" y="42477"/>
                      <a:pt x="559093" y="48925"/>
                    </a:cubicBezTo>
                    <a:cubicBezTo>
                      <a:pt x="560610" y="86093"/>
                      <a:pt x="558334" y="122881"/>
                      <a:pt x="549232" y="159290"/>
                    </a:cubicBezTo>
                    <a:cubicBezTo>
                      <a:pt x="541647" y="193044"/>
                      <a:pt x="530648" y="226040"/>
                      <a:pt x="510927" y="255622"/>
                    </a:cubicBezTo>
                    <a:cubicBezTo>
                      <a:pt x="485895" y="292790"/>
                      <a:pt x="453279" y="319718"/>
                      <a:pt x="409664" y="332613"/>
                    </a:cubicBezTo>
                    <a:cubicBezTo>
                      <a:pt x="405113" y="333750"/>
                      <a:pt x="399803" y="334130"/>
                      <a:pt x="396769" y="338301"/>
                    </a:cubicBezTo>
                    <a:cubicBezTo>
                      <a:pt x="379702" y="364471"/>
                      <a:pt x="357705" y="385330"/>
                      <a:pt x="329640" y="400500"/>
                    </a:cubicBezTo>
                    <a:cubicBezTo>
                      <a:pt x="342535" y="405051"/>
                      <a:pt x="347086" y="411878"/>
                      <a:pt x="345189" y="423256"/>
                    </a:cubicBezTo>
                    <a:cubicBezTo>
                      <a:pt x="343672" y="432738"/>
                      <a:pt x="336467" y="437668"/>
                      <a:pt x="324330" y="437668"/>
                    </a:cubicBezTo>
                    <a:cubicBezTo>
                      <a:pt x="320538" y="437668"/>
                      <a:pt x="316745" y="438047"/>
                      <a:pt x="313331" y="437668"/>
                    </a:cubicBezTo>
                    <a:cubicBezTo>
                      <a:pt x="306884" y="436909"/>
                      <a:pt x="305367" y="439943"/>
                      <a:pt x="305367" y="445633"/>
                    </a:cubicBezTo>
                    <a:cubicBezTo>
                      <a:pt x="304988" y="456252"/>
                      <a:pt x="303850" y="466492"/>
                      <a:pt x="303850" y="477111"/>
                    </a:cubicBezTo>
                    <a:cubicBezTo>
                      <a:pt x="303850" y="508969"/>
                      <a:pt x="305367" y="541206"/>
                      <a:pt x="308780" y="573064"/>
                    </a:cubicBezTo>
                    <a:cubicBezTo>
                      <a:pt x="312952" y="611370"/>
                      <a:pt x="321675" y="648537"/>
                      <a:pt x="334570" y="684567"/>
                    </a:cubicBezTo>
                    <a:cubicBezTo>
                      <a:pt x="346327" y="717942"/>
                      <a:pt x="364532" y="748283"/>
                      <a:pt x="388046" y="775211"/>
                    </a:cubicBezTo>
                    <a:cubicBezTo>
                      <a:pt x="384254" y="781279"/>
                      <a:pt x="377806" y="780520"/>
                      <a:pt x="372117" y="780520"/>
                    </a:cubicBezTo>
                    <a:cubicBezTo>
                      <a:pt x="345569" y="780520"/>
                      <a:pt x="319020" y="780520"/>
                      <a:pt x="292472" y="780520"/>
                    </a:cubicBezTo>
                    <a:cubicBezTo>
                      <a:pt x="288680" y="780520"/>
                      <a:pt x="284508" y="780520"/>
                      <a:pt x="280715" y="780520"/>
                    </a:cubicBezTo>
                    <a:cubicBezTo>
                      <a:pt x="280336" y="780520"/>
                      <a:pt x="279578" y="780520"/>
                      <a:pt x="279198" y="780520"/>
                    </a:cubicBezTo>
                    <a:cubicBezTo>
                      <a:pt x="278819" y="780520"/>
                      <a:pt x="278061" y="780520"/>
                      <a:pt x="277681" y="780520"/>
                    </a:cubicBezTo>
                    <a:cubicBezTo>
                      <a:pt x="273889" y="780520"/>
                      <a:pt x="269716" y="780520"/>
                      <a:pt x="265924" y="780520"/>
                    </a:cubicBezTo>
                    <a:cubicBezTo>
                      <a:pt x="239376" y="780520"/>
                      <a:pt x="212827" y="780900"/>
                      <a:pt x="186279" y="780520"/>
                    </a:cubicBezTo>
                    <a:cubicBezTo>
                      <a:pt x="180590" y="780520"/>
                      <a:pt x="174143" y="781279"/>
                      <a:pt x="170350" y="775211"/>
                    </a:cubicBezTo>
                    <a:cubicBezTo>
                      <a:pt x="193864" y="748662"/>
                      <a:pt x="212069" y="717942"/>
                      <a:pt x="223826" y="684567"/>
                    </a:cubicBezTo>
                    <a:cubicBezTo>
                      <a:pt x="236721" y="648537"/>
                      <a:pt x="245444" y="611370"/>
                      <a:pt x="249616" y="573064"/>
                    </a:cubicBezTo>
                    <a:cubicBezTo>
                      <a:pt x="253408" y="541206"/>
                      <a:pt x="254546" y="509348"/>
                      <a:pt x="254546" y="477111"/>
                    </a:cubicBezTo>
                    <a:cubicBezTo>
                      <a:pt x="254546" y="466492"/>
                      <a:pt x="253408" y="456252"/>
                      <a:pt x="253029" y="445633"/>
                    </a:cubicBezTo>
                    <a:cubicBezTo>
                      <a:pt x="253029" y="439943"/>
                      <a:pt x="251133" y="436909"/>
                      <a:pt x="245065" y="437668"/>
                    </a:cubicBezTo>
                    <a:cubicBezTo>
                      <a:pt x="241272" y="438047"/>
                      <a:pt x="237859" y="437668"/>
                      <a:pt x="234066" y="437668"/>
                    </a:cubicBezTo>
                    <a:cubicBezTo>
                      <a:pt x="221930" y="437668"/>
                      <a:pt x="214724" y="432738"/>
                      <a:pt x="213207" y="423256"/>
                    </a:cubicBezTo>
                    <a:cubicBezTo>
                      <a:pt x="211690" y="411878"/>
                      <a:pt x="215862" y="405051"/>
                      <a:pt x="228757" y="400500"/>
                    </a:cubicBezTo>
                    <a:cubicBezTo>
                      <a:pt x="201070" y="385330"/>
                      <a:pt x="179073" y="364471"/>
                      <a:pt x="161627" y="338301"/>
                    </a:cubicBezTo>
                    <a:cubicBezTo>
                      <a:pt x="158593" y="334130"/>
                      <a:pt x="152904" y="333750"/>
                      <a:pt x="148732" y="332613"/>
                    </a:cubicBezTo>
                    <a:cubicBezTo>
                      <a:pt x="105118" y="320097"/>
                      <a:pt x="72501" y="293169"/>
                      <a:pt x="47470" y="255622"/>
                    </a:cubicBezTo>
                    <a:cubicBezTo>
                      <a:pt x="27748" y="226419"/>
                      <a:pt x="16749" y="193423"/>
                      <a:pt x="9164" y="159290"/>
                    </a:cubicBezTo>
                    <a:cubicBezTo>
                      <a:pt x="1200" y="122881"/>
                      <a:pt x="-1076" y="86093"/>
                      <a:pt x="441" y="48925"/>
                    </a:cubicBezTo>
                    <a:cubicBezTo>
                      <a:pt x="820" y="42477"/>
                      <a:pt x="3096" y="39823"/>
                      <a:pt x="9923" y="39823"/>
                    </a:cubicBezTo>
                    <a:cubicBezTo>
                      <a:pt x="30782" y="40202"/>
                      <a:pt x="51262" y="39823"/>
                      <a:pt x="72122" y="40202"/>
                    </a:cubicBezTo>
                    <a:cubicBezTo>
                      <a:pt x="79707" y="40581"/>
                      <a:pt x="81982" y="37926"/>
                      <a:pt x="81603" y="30721"/>
                    </a:cubicBezTo>
                    <a:cubicBezTo>
                      <a:pt x="81224" y="23135"/>
                      <a:pt x="81603" y="15550"/>
                      <a:pt x="81224" y="7965"/>
                    </a:cubicBezTo>
                    <a:cubicBezTo>
                      <a:pt x="80844" y="2655"/>
                      <a:pt x="82741" y="0"/>
                      <a:pt x="88430" y="0"/>
                    </a:cubicBezTo>
                    <a:close/>
                  </a:path>
                </a:pathLst>
              </a:custGeom>
              <a:solidFill>
                <a:schemeClr val="accent1"/>
              </a:solidFill>
              <a:ln w="9525" cap="flat">
                <a:noFill/>
                <a:prstDash val="solid"/>
                <a:miter/>
              </a:ln>
            </p:spPr>
            <p:txBody>
              <a:bodyPr wrap="square" rtlCol="0" anchor="ctr">
                <a:noAutofit/>
              </a:bodyPr>
              <a:lstStyle/>
              <a:p>
                <a:endParaRPr lang="en-US"/>
              </a:p>
            </p:txBody>
          </p:sp>
          <p:sp>
            <p:nvSpPr>
              <p:cNvPr id="221" name="Freeform: Shape 15">
                <a:extLst>
                  <a:ext uri="{FF2B5EF4-FFF2-40B4-BE49-F238E27FC236}">
                    <a16:creationId xmlns:a16="http://schemas.microsoft.com/office/drawing/2014/main" id="{7988F15A-4F05-4AA4-8303-51003B7F55B0}"/>
                  </a:ext>
                </a:extLst>
              </p:cNvPr>
              <p:cNvSpPr/>
              <p:nvPr/>
            </p:nvSpPr>
            <p:spPr>
              <a:xfrm>
                <a:off x="8263172" y="3991019"/>
                <a:ext cx="223765" cy="109986"/>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chemeClr val="bg1"/>
              </a:solidFill>
              <a:ln w="9525" cap="flat">
                <a:noFill/>
                <a:prstDash val="solid"/>
                <a:miter/>
              </a:ln>
            </p:spPr>
            <p:txBody>
              <a:bodyPr rtlCol="0" anchor="ctr"/>
              <a:lstStyle/>
              <a:p>
                <a:endParaRPr lang="en-US"/>
              </a:p>
            </p:txBody>
          </p:sp>
          <p:sp>
            <p:nvSpPr>
              <p:cNvPr id="222" name="자유형: 도형 221">
                <a:extLst>
                  <a:ext uri="{FF2B5EF4-FFF2-40B4-BE49-F238E27FC236}">
                    <a16:creationId xmlns:a16="http://schemas.microsoft.com/office/drawing/2014/main" id="{39EFFDD0-01CE-496B-A816-0CCC8E4211C5}"/>
                  </a:ext>
                </a:extLst>
              </p:cNvPr>
              <p:cNvSpPr/>
              <p:nvPr/>
            </p:nvSpPr>
            <p:spPr>
              <a:xfrm>
                <a:off x="8206283" y="3185848"/>
                <a:ext cx="453861" cy="962944"/>
              </a:xfrm>
              <a:custGeom>
                <a:avLst/>
                <a:gdLst>
                  <a:gd name="connsiteX0" fmla="*/ 7206 w 453861"/>
                  <a:gd name="connsiteY0" fmla="*/ 929948 h 962944"/>
                  <a:gd name="connsiteX1" fmla="*/ 338680 w 453861"/>
                  <a:gd name="connsiteY1" fmla="*/ 929948 h 962944"/>
                  <a:gd name="connsiteX2" fmla="*/ 345887 w 453861"/>
                  <a:gd name="connsiteY2" fmla="*/ 937154 h 962944"/>
                  <a:gd name="connsiteX3" fmla="*/ 345887 w 453861"/>
                  <a:gd name="connsiteY3" fmla="*/ 955738 h 962944"/>
                  <a:gd name="connsiteX4" fmla="*/ 338680 w 453861"/>
                  <a:gd name="connsiteY4" fmla="*/ 962944 h 962944"/>
                  <a:gd name="connsiteX5" fmla="*/ 7206 w 453861"/>
                  <a:gd name="connsiteY5" fmla="*/ 962944 h 962944"/>
                  <a:gd name="connsiteX6" fmla="*/ 0 w 453861"/>
                  <a:gd name="connsiteY6" fmla="*/ 955738 h 962944"/>
                  <a:gd name="connsiteX7" fmla="*/ 0 w 453861"/>
                  <a:gd name="connsiteY7" fmla="*/ 937154 h 962944"/>
                  <a:gd name="connsiteX8" fmla="*/ 7206 w 453861"/>
                  <a:gd name="connsiteY8" fmla="*/ 929948 h 962944"/>
                  <a:gd name="connsiteX9" fmla="*/ 376051 w 453861"/>
                  <a:gd name="connsiteY9" fmla="*/ 62199 h 962944"/>
                  <a:gd name="connsiteX10" fmla="*/ 370741 w 453861"/>
                  <a:gd name="connsiteY10" fmla="*/ 65992 h 962944"/>
                  <a:gd name="connsiteX11" fmla="*/ 366948 w 453861"/>
                  <a:gd name="connsiteY11" fmla="*/ 95195 h 962944"/>
                  <a:gd name="connsiteX12" fmla="*/ 355950 w 453861"/>
                  <a:gd name="connsiteY12" fmla="*/ 166496 h 962944"/>
                  <a:gd name="connsiteX13" fmla="*/ 340021 w 453861"/>
                  <a:gd name="connsiteY13" fmla="*/ 232488 h 962944"/>
                  <a:gd name="connsiteX14" fmla="*/ 312335 w 453861"/>
                  <a:gd name="connsiteY14" fmla="*/ 303789 h 962944"/>
                  <a:gd name="connsiteX15" fmla="*/ 341159 w 453861"/>
                  <a:gd name="connsiteY15" fmla="*/ 290514 h 962944"/>
                  <a:gd name="connsiteX16" fmla="*/ 401461 w 453861"/>
                  <a:gd name="connsiteY16" fmla="*/ 217696 h 962944"/>
                  <a:gd name="connsiteX17" fmla="*/ 424596 w 453861"/>
                  <a:gd name="connsiteY17" fmla="*/ 142982 h 962944"/>
                  <a:gd name="connsiteX18" fmla="*/ 430285 w 453861"/>
                  <a:gd name="connsiteY18" fmla="*/ 68647 h 962944"/>
                  <a:gd name="connsiteX19" fmla="*/ 424217 w 453861"/>
                  <a:gd name="connsiteY19" fmla="*/ 62199 h 962944"/>
                  <a:gd name="connsiteX20" fmla="*/ 376051 w 453861"/>
                  <a:gd name="connsiteY20" fmla="*/ 62199 h 962944"/>
                  <a:gd name="connsiteX21" fmla="*/ 365431 w 453861"/>
                  <a:gd name="connsiteY21" fmla="*/ 0 h 962944"/>
                  <a:gd name="connsiteX22" fmla="*/ 372637 w 453861"/>
                  <a:gd name="connsiteY22" fmla="*/ 7965 h 962944"/>
                  <a:gd name="connsiteX23" fmla="*/ 372258 w 453861"/>
                  <a:gd name="connsiteY23" fmla="*/ 30721 h 962944"/>
                  <a:gd name="connsiteX24" fmla="*/ 381739 w 453861"/>
                  <a:gd name="connsiteY24" fmla="*/ 40202 h 962944"/>
                  <a:gd name="connsiteX25" fmla="*/ 443938 w 453861"/>
                  <a:gd name="connsiteY25" fmla="*/ 39823 h 962944"/>
                  <a:gd name="connsiteX26" fmla="*/ 453420 w 453861"/>
                  <a:gd name="connsiteY26" fmla="*/ 48925 h 962944"/>
                  <a:gd name="connsiteX27" fmla="*/ 444697 w 453861"/>
                  <a:gd name="connsiteY27" fmla="*/ 159290 h 962944"/>
                  <a:gd name="connsiteX28" fmla="*/ 406392 w 453861"/>
                  <a:gd name="connsiteY28" fmla="*/ 255622 h 962944"/>
                  <a:gd name="connsiteX29" fmla="*/ 305129 w 453861"/>
                  <a:gd name="connsiteY29" fmla="*/ 332613 h 962944"/>
                  <a:gd name="connsiteX30" fmla="*/ 292234 w 453861"/>
                  <a:gd name="connsiteY30" fmla="*/ 338301 h 962944"/>
                  <a:gd name="connsiteX31" fmla="*/ 225104 w 453861"/>
                  <a:gd name="connsiteY31" fmla="*/ 400500 h 962944"/>
                  <a:gd name="connsiteX32" fmla="*/ 240654 w 453861"/>
                  <a:gd name="connsiteY32" fmla="*/ 423256 h 962944"/>
                  <a:gd name="connsiteX33" fmla="*/ 219795 w 453861"/>
                  <a:gd name="connsiteY33" fmla="*/ 437668 h 962944"/>
                  <a:gd name="connsiteX34" fmla="*/ 208796 w 453861"/>
                  <a:gd name="connsiteY34" fmla="*/ 437668 h 962944"/>
                  <a:gd name="connsiteX35" fmla="*/ 200832 w 453861"/>
                  <a:gd name="connsiteY35" fmla="*/ 445633 h 962944"/>
                  <a:gd name="connsiteX36" fmla="*/ 199315 w 453861"/>
                  <a:gd name="connsiteY36" fmla="*/ 477111 h 962944"/>
                  <a:gd name="connsiteX37" fmla="*/ 204245 w 453861"/>
                  <a:gd name="connsiteY37" fmla="*/ 573064 h 962944"/>
                  <a:gd name="connsiteX38" fmla="*/ 230035 w 453861"/>
                  <a:gd name="connsiteY38" fmla="*/ 684567 h 962944"/>
                  <a:gd name="connsiteX39" fmla="*/ 283511 w 453861"/>
                  <a:gd name="connsiteY39" fmla="*/ 775211 h 962944"/>
                  <a:gd name="connsiteX40" fmla="*/ 283295 w 453861"/>
                  <a:gd name="connsiteY40" fmla="*/ 775282 h 962944"/>
                  <a:gd name="connsiteX41" fmla="*/ 286722 w 453861"/>
                  <a:gd name="connsiteY41" fmla="*/ 775968 h 962944"/>
                  <a:gd name="connsiteX42" fmla="*/ 299616 w 453861"/>
                  <a:gd name="connsiteY42" fmla="*/ 788862 h 962944"/>
                  <a:gd name="connsiteX43" fmla="*/ 44374 w 453861"/>
                  <a:gd name="connsiteY43" fmla="*/ 788483 h 962944"/>
                  <a:gd name="connsiteX44" fmla="*/ 62957 w 453861"/>
                  <a:gd name="connsiteY44" fmla="*/ 774830 h 962944"/>
                  <a:gd name="connsiteX45" fmla="*/ 74335 w 453861"/>
                  <a:gd name="connsiteY45" fmla="*/ 776347 h 962944"/>
                  <a:gd name="connsiteX46" fmla="*/ 172387 w 453861"/>
                  <a:gd name="connsiteY46" fmla="*/ 776347 h 962944"/>
                  <a:gd name="connsiteX47" fmla="*/ 172387 w 453861"/>
                  <a:gd name="connsiteY47" fmla="*/ 217317 h 962944"/>
                  <a:gd name="connsiteX48" fmla="*/ 172766 w 453861"/>
                  <a:gd name="connsiteY48" fmla="*/ 759 h 962944"/>
                  <a:gd name="connsiteX49" fmla="*/ 365431 w 453861"/>
                  <a:gd name="connsiteY49" fmla="*/ 0 h 9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3861" h="962944">
                    <a:moveTo>
                      <a:pt x="7206" y="929948"/>
                    </a:moveTo>
                    <a:lnTo>
                      <a:pt x="338680" y="929948"/>
                    </a:lnTo>
                    <a:cubicBezTo>
                      <a:pt x="342852" y="929948"/>
                      <a:pt x="345887" y="933361"/>
                      <a:pt x="345887" y="937154"/>
                    </a:cubicBezTo>
                    <a:lnTo>
                      <a:pt x="345887" y="955738"/>
                    </a:lnTo>
                    <a:cubicBezTo>
                      <a:pt x="345887" y="959910"/>
                      <a:pt x="342473" y="962944"/>
                      <a:pt x="338680" y="962944"/>
                    </a:cubicBezTo>
                    <a:lnTo>
                      <a:pt x="7206" y="962944"/>
                    </a:lnTo>
                    <a:cubicBezTo>
                      <a:pt x="3034" y="962944"/>
                      <a:pt x="0" y="959531"/>
                      <a:pt x="0" y="955738"/>
                    </a:cubicBezTo>
                    <a:lnTo>
                      <a:pt x="0" y="937154"/>
                    </a:lnTo>
                    <a:cubicBezTo>
                      <a:pt x="0" y="932982"/>
                      <a:pt x="3413" y="929948"/>
                      <a:pt x="7206" y="929948"/>
                    </a:cubicBezTo>
                    <a:close/>
                    <a:moveTo>
                      <a:pt x="376051" y="62199"/>
                    </a:moveTo>
                    <a:cubicBezTo>
                      <a:pt x="373396" y="62199"/>
                      <a:pt x="370741" y="62199"/>
                      <a:pt x="370741" y="65992"/>
                    </a:cubicBezTo>
                    <a:cubicBezTo>
                      <a:pt x="371120" y="75852"/>
                      <a:pt x="367327" y="85334"/>
                      <a:pt x="366948" y="95195"/>
                    </a:cubicBezTo>
                    <a:cubicBezTo>
                      <a:pt x="365810" y="119468"/>
                      <a:pt x="360501" y="142982"/>
                      <a:pt x="355950" y="166496"/>
                    </a:cubicBezTo>
                    <a:cubicBezTo>
                      <a:pt x="351778" y="188872"/>
                      <a:pt x="346468" y="210870"/>
                      <a:pt x="340021" y="232488"/>
                    </a:cubicBezTo>
                    <a:cubicBezTo>
                      <a:pt x="333194" y="256381"/>
                      <a:pt x="324092" y="279516"/>
                      <a:pt x="312335" y="303789"/>
                    </a:cubicBezTo>
                    <a:cubicBezTo>
                      <a:pt x="324850" y="302272"/>
                      <a:pt x="333573" y="295824"/>
                      <a:pt x="341159" y="290514"/>
                    </a:cubicBezTo>
                    <a:cubicBezTo>
                      <a:pt x="368465" y="272689"/>
                      <a:pt x="387808" y="246900"/>
                      <a:pt x="401461" y="217696"/>
                    </a:cubicBezTo>
                    <a:cubicBezTo>
                      <a:pt x="412839" y="193803"/>
                      <a:pt x="419666" y="168772"/>
                      <a:pt x="424596" y="142982"/>
                    </a:cubicBezTo>
                    <a:cubicBezTo>
                      <a:pt x="429147" y="118330"/>
                      <a:pt x="430285" y="93678"/>
                      <a:pt x="430285" y="68647"/>
                    </a:cubicBezTo>
                    <a:cubicBezTo>
                      <a:pt x="430285" y="64096"/>
                      <a:pt x="428768" y="62199"/>
                      <a:pt x="424217" y="62199"/>
                    </a:cubicBezTo>
                    <a:cubicBezTo>
                      <a:pt x="408288" y="62199"/>
                      <a:pt x="391980" y="62199"/>
                      <a:pt x="376051" y="62199"/>
                    </a:cubicBezTo>
                    <a:close/>
                    <a:moveTo>
                      <a:pt x="365431" y="0"/>
                    </a:moveTo>
                    <a:cubicBezTo>
                      <a:pt x="371120" y="0"/>
                      <a:pt x="373017" y="2655"/>
                      <a:pt x="372637" y="7965"/>
                    </a:cubicBezTo>
                    <a:cubicBezTo>
                      <a:pt x="372258" y="15550"/>
                      <a:pt x="372637" y="23135"/>
                      <a:pt x="372258" y="30721"/>
                    </a:cubicBezTo>
                    <a:cubicBezTo>
                      <a:pt x="371879" y="37547"/>
                      <a:pt x="374154" y="40202"/>
                      <a:pt x="381739" y="40202"/>
                    </a:cubicBezTo>
                    <a:cubicBezTo>
                      <a:pt x="402599" y="39443"/>
                      <a:pt x="423079" y="40202"/>
                      <a:pt x="443938" y="39823"/>
                    </a:cubicBezTo>
                    <a:cubicBezTo>
                      <a:pt x="450765" y="39823"/>
                      <a:pt x="453041" y="42477"/>
                      <a:pt x="453420" y="48925"/>
                    </a:cubicBezTo>
                    <a:cubicBezTo>
                      <a:pt x="454937" y="86093"/>
                      <a:pt x="452662" y="123260"/>
                      <a:pt x="444697" y="159290"/>
                    </a:cubicBezTo>
                    <a:cubicBezTo>
                      <a:pt x="437112" y="193044"/>
                      <a:pt x="426113" y="226040"/>
                      <a:pt x="406392" y="255622"/>
                    </a:cubicBezTo>
                    <a:cubicBezTo>
                      <a:pt x="381360" y="292790"/>
                      <a:pt x="348744" y="319718"/>
                      <a:pt x="305129" y="332613"/>
                    </a:cubicBezTo>
                    <a:cubicBezTo>
                      <a:pt x="300577" y="333750"/>
                      <a:pt x="295268" y="334130"/>
                      <a:pt x="292234" y="338301"/>
                    </a:cubicBezTo>
                    <a:cubicBezTo>
                      <a:pt x="275167" y="364471"/>
                      <a:pt x="253170" y="385330"/>
                      <a:pt x="225104" y="400500"/>
                    </a:cubicBezTo>
                    <a:cubicBezTo>
                      <a:pt x="237999" y="405051"/>
                      <a:pt x="242550" y="411878"/>
                      <a:pt x="240654" y="423256"/>
                    </a:cubicBezTo>
                    <a:cubicBezTo>
                      <a:pt x="239137" y="432738"/>
                      <a:pt x="231931" y="437668"/>
                      <a:pt x="219795" y="437668"/>
                    </a:cubicBezTo>
                    <a:cubicBezTo>
                      <a:pt x="216002" y="437668"/>
                      <a:pt x="212209" y="438047"/>
                      <a:pt x="208796" y="437668"/>
                    </a:cubicBezTo>
                    <a:cubicBezTo>
                      <a:pt x="202349" y="436909"/>
                      <a:pt x="200832" y="439943"/>
                      <a:pt x="200832" y="445633"/>
                    </a:cubicBezTo>
                    <a:cubicBezTo>
                      <a:pt x="200452" y="456252"/>
                      <a:pt x="199315" y="466492"/>
                      <a:pt x="199315" y="477111"/>
                    </a:cubicBezTo>
                    <a:cubicBezTo>
                      <a:pt x="199315" y="508969"/>
                      <a:pt x="200832" y="541206"/>
                      <a:pt x="204245" y="573064"/>
                    </a:cubicBezTo>
                    <a:cubicBezTo>
                      <a:pt x="208417" y="611370"/>
                      <a:pt x="217140" y="648537"/>
                      <a:pt x="230035" y="684567"/>
                    </a:cubicBezTo>
                    <a:cubicBezTo>
                      <a:pt x="241792" y="717942"/>
                      <a:pt x="259997" y="748283"/>
                      <a:pt x="283511" y="775211"/>
                    </a:cubicBezTo>
                    <a:lnTo>
                      <a:pt x="283295" y="775282"/>
                    </a:lnTo>
                    <a:lnTo>
                      <a:pt x="286722" y="775968"/>
                    </a:lnTo>
                    <a:cubicBezTo>
                      <a:pt x="296582" y="775589"/>
                      <a:pt x="300375" y="779760"/>
                      <a:pt x="299616" y="788862"/>
                    </a:cubicBezTo>
                    <a:cubicBezTo>
                      <a:pt x="214662" y="788862"/>
                      <a:pt x="129328" y="788862"/>
                      <a:pt x="44374" y="788483"/>
                    </a:cubicBezTo>
                    <a:cubicBezTo>
                      <a:pt x="43236" y="774072"/>
                      <a:pt x="54993" y="777106"/>
                      <a:pt x="62957" y="774830"/>
                    </a:cubicBezTo>
                    <a:cubicBezTo>
                      <a:pt x="66750" y="775209"/>
                      <a:pt x="70542" y="776347"/>
                      <a:pt x="74335" y="776347"/>
                    </a:cubicBezTo>
                    <a:lnTo>
                      <a:pt x="172387" y="776347"/>
                    </a:lnTo>
                    <a:lnTo>
                      <a:pt x="172387" y="217317"/>
                    </a:lnTo>
                    <a:cubicBezTo>
                      <a:pt x="172766" y="217317"/>
                      <a:pt x="171628" y="2276"/>
                      <a:pt x="172766" y="759"/>
                    </a:cubicBezTo>
                    <a:cubicBezTo>
                      <a:pt x="236482" y="379"/>
                      <a:pt x="302094" y="379"/>
                      <a:pt x="365431" y="0"/>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223" name="Freeform: Shape 20">
                <a:extLst>
                  <a:ext uri="{FF2B5EF4-FFF2-40B4-BE49-F238E27FC236}">
                    <a16:creationId xmlns:a16="http://schemas.microsoft.com/office/drawing/2014/main" id="{7DA60E4A-4288-4584-AA32-74D6BD860457}"/>
                  </a:ext>
                </a:extLst>
              </p:cNvPr>
              <p:cNvSpPr/>
              <p:nvPr/>
            </p:nvSpPr>
            <p:spPr>
              <a:xfrm>
                <a:off x="8205904" y="4143792"/>
                <a:ext cx="333751" cy="379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224" name="Freeform: Shape 21">
                <a:extLst>
                  <a:ext uri="{FF2B5EF4-FFF2-40B4-BE49-F238E27FC236}">
                    <a16:creationId xmlns:a16="http://schemas.microsoft.com/office/drawing/2014/main" id="{09D70B1A-240D-40C9-8726-5BF7018464C3}"/>
                  </a:ext>
                </a:extLst>
              </p:cNvPr>
              <p:cNvSpPr/>
              <p:nvPr/>
            </p:nvSpPr>
            <p:spPr>
              <a:xfrm>
                <a:off x="8245726" y="3207575"/>
                <a:ext cx="265483" cy="246519"/>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chemeClr val="bg1"/>
              </a:solidFill>
              <a:ln w="9525" cap="flat">
                <a:noFill/>
                <a:prstDash val="solid"/>
                <a:miter/>
              </a:ln>
            </p:spPr>
            <p:txBody>
              <a:bodyPr rtlCol="0" anchor="ctr"/>
              <a:lstStyle/>
              <a:p>
                <a:endParaRPr lang="en-US"/>
              </a:p>
            </p:txBody>
          </p:sp>
        </p:grpSp>
        <p:grpSp>
          <p:nvGrpSpPr>
            <p:cNvPr id="209" name="그룹 208">
              <a:extLst>
                <a:ext uri="{FF2B5EF4-FFF2-40B4-BE49-F238E27FC236}">
                  <a16:creationId xmlns:a16="http://schemas.microsoft.com/office/drawing/2014/main" id="{E5D47B07-BB5E-4D7E-A3BF-9B5216138D45}"/>
                </a:ext>
              </a:extLst>
            </p:cNvPr>
            <p:cNvGrpSpPr/>
            <p:nvPr/>
          </p:nvGrpSpPr>
          <p:grpSpPr>
            <a:xfrm>
              <a:off x="3593908" y="2676398"/>
              <a:ext cx="711386" cy="1978070"/>
              <a:chOff x="7911945" y="492008"/>
              <a:chExt cx="914931" cy="2544044"/>
            </a:xfrm>
          </p:grpSpPr>
          <p:sp>
            <p:nvSpPr>
              <p:cNvPr id="210" name="자유형: 도형 209">
                <a:extLst>
                  <a:ext uri="{FF2B5EF4-FFF2-40B4-BE49-F238E27FC236}">
                    <a16:creationId xmlns:a16="http://schemas.microsoft.com/office/drawing/2014/main" id="{78F022BA-4781-415D-B959-2884B3831848}"/>
                  </a:ext>
                </a:extLst>
              </p:cNvPr>
              <p:cNvSpPr/>
              <p:nvPr/>
            </p:nvSpPr>
            <p:spPr>
              <a:xfrm>
                <a:off x="8196066" y="817056"/>
                <a:ext cx="213534" cy="272140"/>
              </a:xfrm>
              <a:custGeom>
                <a:avLst/>
                <a:gdLst>
                  <a:gd name="connsiteX0" fmla="*/ 62727 w 390276"/>
                  <a:gd name="connsiteY0" fmla="*/ 417504 h 497391"/>
                  <a:gd name="connsiteX1" fmla="*/ 22340 w 390276"/>
                  <a:gd name="connsiteY1" fmla="*/ 286249 h 497391"/>
                  <a:gd name="connsiteX2" fmla="*/ 5671 w 390276"/>
                  <a:gd name="connsiteY2" fmla="*/ 175378 h 497391"/>
                  <a:gd name="connsiteX3" fmla="*/ 16244 w 390276"/>
                  <a:gd name="connsiteY3" fmla="*/ 147089 h 497391"/>
                  <a:gd name="connsiteX4" fmla="*/ 114733 w 390276"/>
                  <a:gd name="connsiteY4" fmla="*/ 7167 h 497391"/>
                  <a:gd name="connsiteX5" fmla="*/ 279515 w 390276"/>
                  <a:gd name="connsiteY5" fmla="*/ 8881 h 497391"/>
                  <a:gd name="connsiteX6" fmla="*/ 362573 w 390276"/>
                  <a:gd name="connsiteY6" fmla="*/ 106322 h 497391"/>
                  <a:gd name="connsiteX7" fmla="*/ 378385 w 390276"/>
                  <a:gd name="connsiteY7" fmla="*/ 164901 h 497391"/>
                  <a:gd name="connsiteX8" fmla="*/ 372384 w 390276"/>
                  <a:gd name="connsiteY8" fmla="*/ 271009 h 497391"/>
                  <a:gd name="connsiteX9" fmla="*/ 329331 w 390276"/>
                  <a:gd name="connsiteY9" fmla="*/ 434172 h 497391"/>
                  <a:gd name="connsiteX10" fmla="*/ 138069 w 390276"/>
                  <a:gd name="connsiteY10" fmla="*/ 477130 h 497391"/>
                  <a:gd name="connsiteX11" fmla="*/ 62727 w 390276"/>
                  <a:gd name="connsiteY11" fmla="*/ 417504 h 4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276" h="497391">
                    <a:moveTo>
                      <a:pt x="62727" y="417504"/>
                    </a:moveTo>
                    <a:cubicBezTo>
                      <a:pt x="68251" y="367878"/>
                      <a:pt x="48248" y="326731"/>
                      <a:pt x="22340" y="286249"/>
                    </a:cubicBezTo>
                    <a:cubicBezTo>
                      <a:pt x="814" y="252626"/>
                      <a:pt x="-6044" y="214907"/>
                      <a:pt x="5671" y="175378"/>
                    </a:cubicBezTo>
                    <a:cubicBezTo>
                      <a:pt x="27008" y="172521"/>
                      <a:pt x="17959" y="158995"/>
                      <a:pt x="16244" y="147089"/>
                    </a:cubicBezTo>
                    <a:cubicBezTo>
                      <a:pt x="3481" y="59935"/>
                      <a:pt x="27484" y="23359"/>
                      <a:pt x="114733" y="7167"/>
                    </a:cubicBezTo>
                    <a:cubicBezTo>
                      <a:pt x="169121" y="-2930"/>
                      <a:pt x="225032" y="-2358"/>
                      <a:pt x="279515" y="8881"/>
                    </a:cubicBezTo>
                    <a:cubicBezTo>
                      <a:pt x="340189" y="21359"/>
                      <a:pt x="357335" y="44505"/>
                      <a:pt x="362573" y="106322"/>
                    </a:cubicBezTo>
                    <a:cubicBezTo>
                      <a:pt x="364288" y="126039"/>
                      <a:pt x="350953" y="151566"/>
                      <a:pt x="378385" y="164901"/>
                    </a:cubicBezTo>
                    <a:cubicBezTo>
                      <a:pt x="396673" y="201381"/>
                      <a:pt x="393244" y="239862"/>
                      <a:pt x="372384" y="271009"/>
                    </a:cubicBezTo>
                    <a:cubicBezTo>
                      <a:pt x="338570" y="321587"/>
                      <a:pt x="323616" y="374546"/>
                      <a:pt x="329331" y="434172"/>
                    </a:cubicBezTo>
                    <a:cubicBezTo>
                      <a:pt x="282278" y="497133"/>
                      <a:pt x="203125" y="516183"/>
                      <a:pt x="138069" y="477130"/>
                    </a:cubicBezTo>
                    <a:cubicBezTo>
                      <a:pt x="110732" y="460747"/>
                      <a:pt x="75109" y="453318"/>
                      <a:pt x="62727" y="417504"/>
                    </a:cubicBezTo>
                    <a:close/>
                  </a:path>
                </a:pathLst>
              </a:custGeom>
              <a:solidFill>
                <a:srgbClr val="FEBA95"/>
              </a:solidFill>
              <a:ln w="9525" cap="flat">
                <a:noFill/>
                <a:prstDash val="solid"/>
                <a:miter/>
              </a:ln>
            </p:spPr>
            <p:txBody>
              <a:bodyPr rtlCol="0" anchor="ctr"/>
              <a:lstStyle/>
              <a:p>
                <a:endParaRPr lang="ko-KR" altLang="en-US"/>
              </a:p>
            </p:txBody>
          </p:sp>
          <p:sp>
            <p:nvSpPr>
              <p:cNvPr id="211" name="자유형: 도형 210">
                <a:extLst>
                  <a:ext uri="{FF2B5EF4-FFF2-40B4-BE49-F238E27FC236}">
                    <a16:creationId xmlns:a16="http://schemas.microsoft.com/office/drawing/2014/main" id="{FD74FF1D-DE8E-4472-BE3B-A5F49243C2D6}"/>
                  </a:ext>
                </a:extLst>
              </p:cNvPr>
              <p:cNvSpPr/>
              <p:nvPr/>
            </p:nvSpPr>
            <p:spPr>
              <a:xfrm>
                <a:off x="7911945" y="1050208"/>
                <a:ext cx="883935" cy="1140601"/>
              </a:xfrm>
              <a:custGeom>
                <a:avLst/>
                <a:gdLst>
                  <a:gd name="connsiteX0" fmla="*/ 1373255 w 1615570"/>
                  <a:gd name="connsiteY0" fmla="*/ 1075127 h 2084681"/>
                  <a:gd name="connsiteX1" fmla="*/ 1344680 w 1615570"/>
                  <a:gd name="connsiteY1" fmla="*/ 579827 h 2084681"/>
                  <a:gd name="connsiteX2" fmla="*/ 1134654 w 1615570"/>
                  <a:gd name="connsiteY2" fmla="*/ 128056 h 2084681"/>
                  <a:gd name="connsiteX3" fmla="*/ 1082933 w 1615570"/>
                  <a:gd name="connsiteY3" fmla="*/ 101958 h 2084681"/>
                  <a:gd name="connsiteX4" fmla="*/ 1006448 w 1615570"/>
                  <a:gd name="connsiteY4" fmla="*/ 99386 h 2084681"/>
                  <a:gd name="connsiteX5" fmla="*/ 900339 w 1615570"/>
                  <a:gd name="connsiteY5" fmla="*/ 36331 h 2084681"/>
                  <a:gd name="connsiteX6" fmla="*/ 848523 w 1615570"/>
                  <a:gd name="connsiteY6" fmla="*/ 17376 h 2084681"/>
                  <a:gd name="connsiteX7" fmla="*/ 610017 w 1615570"/>
                  <a:gd name="connsiteY7" fmla="*/ 17852 h 2084681"/>
                  <a:gd name="connsiteX8" fmla="*/ 582014 w 1615570"/>
                  <a:gd name="connsiteY8" fmla="*/ 802 h 2084681"/>
                  <a:gd name="connsiteX9" fmla="*/ 526578 w 1615570"/>
                  <a:gd name="connsiteY9" fmla="*/ 6708 h 2084681"/>
                  <a:gd name="connsiteX10" fmla="*/ 407611 w 1615570"/>
                  <a:gd name="connsiteY10" fmla="*/ 30235 h 2084681"/>
                  <a:gd name="connsiteX11" fmla="*/ 172724 w 1615570"/>
                  <a:gd name="connsiteY11" fmla="*/ 385612 h 2084681"/>
                  <a:gd name="connsiteX12" fmla="*/ 136910 w 1615570"/>
                  <a:gd name="connsiteY12" fmla="*/ 576398 h 2084681"/>
                  <a:gd name="connsiteX13" fmla="*/ 29468 w 1615570"/>
                  <a:gd name="connsiteY13" fmla="*/ 1245148 h 2084681"/>
                  <a:gd name="connsiteX14" fmla="*/ 47470 w 1615570"/>
                  <a:gd name="connsiteY14" fmla="*/ 1495751 h 2084681"/>
                  <a:gd name="connsiteX15" fmla="*/ 3179 w 1615570"/>
                  <a:gd name="connsiteY15" fmla="*/ 1856749 h 2084681"/>
                  <a:gd name="connsiteX16" fmla="*/ 36517 w 1615570"/>
                  <a:gd name="connsiteY16" fmla="*/ 1900564 h 2084681"/>
                  <a:gd name="connsiteX17" fmla="*/ 126528 w 1615570"/>
                  <a:gd name="connsiteY17" fmla="*/ 1906469 h 2084681"/>
                  <a:gd name="connsiteX18" fmla="*/ 148055 w 1615570"/>
                  <a:gd name="connsiteY18" fmla="*/ 1927614 h 2084681"/>
                  <a:gd name="connsiteX19" fmla="*/ 171581 w 1615570"/>
                  <a:gd name="connsiteY19" fmla="*/ 1969525 h 2084681"/>
                  <a:gd name="connsiteX20" fmla="*/ 206252 w 1615570"/>
                  <a:gd name="connsiteY20" fmla="*/ 1991813 h 2084681"/>
                  <a:gd name="connsiteX21" fmla="*/ 265784 w 1615570"/>
                  <a:gd name="connsiteY21" fmla="*/ 2019340 h 2084681"/>
                  <a:gd name="connsiteX22" fmla="*/ 326648 w 1615570"/>
                  <a:gd name="connsiteY22" fmla="*/ 2009530 h 2084681"/>
                  <a:gd name="connsiteX23" fmla="*/ 649355 w 1615570"/>
                  <a:gd name="connsiteY23" fmla="*/ 2084682 h 2084681"/>
                  <a:gd name="connsiteX24" fmla="*/ 1097601 w 1615570"/>
                  <a:gd name="connsiteY24" fmla="*/ 1907422 h 2084681"/>
                  <a:gd name="connsiteX25" fmla="*/ 1390591 w 1615570"/>
                  <a:gd name="connsiteY25" fmla="*/ 1836270 h 2084681"/>
                  <a:gd name="connsiteX26" fmla="*/ 1615571 w 1615570"/>
                  <a:gd name="connsiteY26" fmla="*/ 1854081 h 2084681"/>
                  <a:gd name="connsiteX27" fmla="*/ 1373255 w 1615570"/>
                  <a:gd name="connsiteY27" fmla="*/ 1075127 h 20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15570" h="2084681">
                    <a:moveTo>
                      <a:pt x="1373255" y="1075127"/>
                    </a:moveTo>
                    <a:cubicBezTo>
                      <a:pt x="1306580" y="884627"/>
                      <a:pt x="1344680" y="579827"/>
                      <a:pt x="1344680" y="579827"/>
                    </a:cubicBezTo>
                    <a:cubicBezTo>
                      <a:pt x="1325630" y="398852"/>
                      <a:pt x="1163705" y="246452"/>
                      <a:pt x="1134654" y="128056"/>
                    </a:cubicBezTo>
                    <a:cubicBezTo>
                      <a:pt x="1130463" y="93576"/>
                      <a:pt x="1111699" y="84337"/>
                      <a:pt x="1082933" y="101958"/>
                    </a:cubicBezTo>
                    <a:cubicBezTo>
                      <a:pt x="1055787" y="118627"/>
                      <a:pt x="1030641" y="112531"/>
                      <a:pt x="1006448" y="99386"/>
                    </a:cubicBezTo>
                    <a:cubicBezTo>
                      <a:pt x="970348" y="79765"/>
                      <a:pt x="935486" y="57762"/>
                      <a:pt x="900339" y="36331"/>
                    </a:cubicBezTo>
                    <a:cubicBezTo>
                      <a:pt x="884242" y="26520"/>
                      <a:pt x="869573" y="13280"/>
                      <a:pt x="848523" y="17376"/>
                    </a:cubicBezTo>
                    <a:cubicBezTo>
                      <a:pt x="769180" y="77669"/>
                      <a:pt x="689836" y="90052"/>
                      <a:pt x="610017" y="17852"/>
                    </a:cubicBezTo>
                    <a:cubicBezTo>
                      <a:pt x="602016" y="10613"/>
                      <a:pt x="591348" y="6422"/>
                      <a:pt x="582014" y="802"/>
                    </a:cubicBezTo>
                    <a:cubicBezTo>
                      <a:pt x="563058" y="-1674"/>
                      <a:pt x="545151" y="1945"/>
                      <a:pt x="526578" y="6708"/>
                    </a:cubicBezTo>
                    <a:cubicBezTo>
                      <a:pt x="487430" y="16804"/>
                      <a:pt x="449616" y="34426"/>
                      <a:pt x="407611" y="30235"/>
                    </a:cubicBezTo>
                    <a:cubicBezTo>
                      <a:pt x="258830" y="55857"/>
                      <a:pt x="179201" y="353227"/>
                      <a:pt x="172724" y="385612"/>
                    </a:cubicBezTo>
                    <a:cubicBezTo>
                      <a:pt x="160056" y="449049"/>
                      <a:pt x="150912" y="513247"/>
                      <a:pt x="136910" y="576398"/>
                    </a:cubicBezTo>
                    <a:cubicBezTo>
                      <a:pt x="87951" y="797188"/>
                      <a:pt x="44423" y="1018834"/>
                      <a:pt x="29468" y="1245148"/>
                    </a:cubicBezTo>
                    <a:cubicBezTo>
                      <a:pt x="23944" y="1329445"/>
                      <a:pt x="40422" y="1412217"/>
                      <a:pt x="47470" y="1495751"/>
                    </a:cubicBezTo>
                    <a:cubicBezTo>
                      <a:pt x="57948" y="1618719"/>
                      <a:pt x="31754" y="1738258"/>
                      <a:pt x="3179" y="1856749"/>
                    </a:cubicBezTo>
                    <a:cubicBezTo>
                      <a:pt x="-4631" y="1888943"/>
                      <a:pt x="322" y="1902373"/>
                      <a:pt x="36517" y="1900564"/>
                    </a:cubicBezTo>
                    <a:cubicBezTo>
                      <a:pt x="66330" y="1899135"/>
                      <a:pt x="96524" y="1903612"/>
                      <a:pt x="126528" y="1906469"/>
                    </a:cubicBezTo>
                    <a:cubicBezTo>
                      <a:pt x="138720" y="1907612"/>
                      <a:pt x="156913" y="1911803"/>
                      <a:pt x="148055" y="1927614"/>
                    </a:cubicBezTo>
                    <a:cubicBezTo>
                      <a:pt x="130814" y="1958380"/>
                      <a:pt x="153865" y="1961524"/>
                      <a:pt x="171581" y="1969525"/>
                    </a:cubicBezTo>
                    <a:cubicBezTo>
                      <a:pt x="184440" y="1975335"/>
                      <a:pt x="203109" y="1977526"/>
                      <a:pt x="206252" y="1991813"/>
                    </a:cubicBezTo>
                    <a:cubicBezTo>
                      <a:pt x="214634" y="2029246"/>
                      <a:pt x="241495" y="2021436"/>
                      <a:pt x="265784" y="2019340"/>
                    </a:cubicBezTo>
                    <a:cubicBezTo>
                      <a:pt x="286167" y="2017531"/>
                      <a:pt x="306360" y="2012863"/>
                      <a:pt x="326648" y="2009530"/>
                    </a:cubicBezTo>
                    <a:cubicBezTo>
                      <a:pt x="449330" y="1989432"/>
                      <a:pt x="530102" y="2084682"/>
                      <a:pt x="649355" y="2084682"/>
                    </a:cubicBezTo>
                    <a:cubicBezTo>
                      <a:pt x="814138" y="2084682"/>
                      <a:pt x="1088649" y="1914184"/>
                      <a:pt x="1097601" y="1907422"/>
                    </a:cubicBezTo>
                    <a:cubicBezTo>
                      <a:pt x="1185041" y="1841889"/>
                      <a:pt x="1284959" y="1827602"/>
                      <a:pt x="1390591" y="1836270"/>
                    </a:cubicBezTo>
                    <a:cubicBezTo>
                      <a:pt x="1464505" y="1842366"/>
                      <a:pt x="1538419" y="1847986"/>
                      <a:pt x="1615571" y="1854081"/>
                    </a:cubicBezTo>
                    <a:cubicBezTo>
                      <a:pt x="1611380" y="1684727"/>
                      <a:pt x="1467267" y="1333350"/>
                      <a:pt x="1373255" y="1075127"/>
                    </a:cubicBezTo>
                    <a:close/>
                  </a:path>
                </a:pathLst>
              </a:custGeom>
              <a:solidFill>
                <a:schemeClr val="accent2"/>
              </a:solidFill>
              <a:ln w="9525" cap="flat">
                <a:noFill/>
                <a:prstDash val="solid"/>
                <a:miter/>
              </a:ln>
            </p:spPr>
            <p:txBody>
              <a:bodyPr rtlCol="0" anchor="ctr"/>
              <a:lstStyle/>
              <a:p>
                <a:endParaRPr lang="ko-KR" altLang="en-US" dirty="0"/>
              </a:p>
            </p:txBody>
          </p:sp>
          <p:sp>
            <p:nvSpPr>
              <p:cNvPr id="212" name="자유형: 도형 211">
                <a:extLst>
                  <a:ext uri="{FF2B5EF4-FFF2-40B4-BE49-F238E27FC236}">
                    <a16:creationId xmlns:a16="http://schemas.microsoft.com/office/drawing/2014/main" id="{C643401B-0459-4E4E-A45F-62A0DD7F71FD}"/>
                  </a:ext>
                </a:extLst>
              </p:cNvPr>
              <p:cNvSpPr/>
              <p:nvPr/>
            </p:nvSpPr>
            <p:spPr>
              <a:xfrm>
                <a:off x="7964698" y="940424"/>
                <a:ext cx="855474" cy="751269"/>
              </a:xfrm>
              <a:custGeom>
                <a:avLst/>
                <a:gdLst>
                  <a:gd name="connsiteX0" fmla="*/ 959848 w 1563554"/>
                  <a:gd name="connsiteY0" fmla="*/ 1199007 h 1373098"/>
                  <a:gd name="connsiteX1" fmla="*/ 959848 w 1563554"/>
                  <a:gd name="connsiteY1" fmla="*/ 1199007 h 1373098"/>
                  <a:gd name="connsiteX2" fmla="*/ 1047002 w 1563554"/>
                  <a:gd name="connsiteY2" fmla="*/ 671608 h 1373098"/>
                  <a:gd name="connsiteX3" fmla="*/ 1249313 w 1563554"/>
                  <a:gd name="connsiteY3" fmla="*/ 820674 h 1373098"/>
                  <a:gd name="connsiteX4" fmla="*/ 1249313 w 1563554"/>
                  <a:gd name="connsiteY4" fmla="*/ 820674 h 1373098"/>
                  <a:gd name="connsiteX5" fmla="*/ 1323798 w 1563554"/>
                  <a:gd name="connsiteY5" fmla="*/ 886016 h 1373098"/>
                  <a:gd name="connsiteX6" fmla="*/ 1323798 w 1563554"/>
                  <a:gd name="connsiteY6" fmla="*/ 886016 h 1373098"/>
                  <a:gd name="connsiteX7" fmla="*/ 1323798 w 1563554"/>
                  <a:gd name="connsiteY7" fmla="*/ 886016 h 1373098"/>
                  <a:gd name="connsiteX8" fmla="*/ 1562018 w 1563554"/>
                  <a:gd name="connsiteY8" fmla="*/ 837057 h 1373098"/>
                  <a:gd name="connsiteX9" fmla="*/ 1562018 w 1563554"/>
                  <a:gd name="connsiteY9" fmla="*/ 837057 h 1373098"/>
                  <a:gd name="connsiteX10" fmla="*/ 1547159 w 1563554"/>
                  <a:gd name="connsiteY10" fmla="*/ 800386 h 1373098"/>
                  <a:gd name="connsiteX11" fmla="*/ 1106152 w 1563554"/>
                  <a:gd name="connsiteY11" fmla="*/ 369570 h 1373098"/>
                  <a:gd name="connsiteX12" fmla="*/ 1038143 w 1563554"/>
                  <a:gd name="connsiteY12" fmla="*/ 328898 h 1373098"/>
                  <a:gd name="connsiteX13" fmla="*/ 988708 w 1563554"/>
                  <a:gd name="connsiteY13" fmla="*/ 313087 h 1373098"/>
                  <a:gd name="connsiteX14" fmla="*/ 723246 w 1563554"/>
                  <a:gd name="connsiteY14" fmla="*/ 284797 h 1373098"/>
                  <a:gd name="connsiteX15" fmla="*/ 667716 w 1563554"/>
                  <a:gd name="connsiteY15" fmla="*/ 279559 h 1373098"/>
                  <a:gd name="connsiteX16" fmla="*/ 513982 w 1563554"/>
                  <a:gd name="connsiteY16" fmla="*/ 302419 h 1373098"/>
                  <a:gd name="connsiteX17" fmla="*/ 486074 w 1563554"/>
                  <a:gd name="connsiteY17" fmla="*/ 301371 h 1373098"/>
                  <a:gd name="connsiteX18" fmla="*/ 311100 w 1563554"/>
                  <a:gd name="connsiteY18" fmla="*/ 231076 h 1373098"/>
                  <a:gd name="connsiteX19" fmla="*/ 227470 w 1563554"/>
                  <a:gd name="connsiteY19" fmla="*/ 63437 h 1373098"/>
                  <a:gd name="connsiteX20" fmla="*/ 191466 w 1563554"/>
                  <a:gd name="connsiteY20" fmla="*/ 0 h 1373098"/>
                  <a:gd name="connsiteX21" fmla="*/ 169368 w 1563554"/>
                  <a:gd name="connsiteY21" fmla="*/ 45339 h 1373098"/>
                  <a:gd name="connsiteX22" fmla="*/ 75356 w 1563554"/>
                  <a:gd name="connsiteY22" fmla="*/ 90583 h 1373098"/>
                  <a:gd name="connsiteX23" fmla="*/ 8014 w 1563554"/>
                  <a:gd name="connsiteY23" fmla="*/ 57721 h 1373098"/>
                  <a:gd name="connsiteX24" fmla="*/ 4680 w 1563554"/>
                  <a:gd name="connsiteY24" fmla="*/ 101727 h 1373098"/>
                  <a:gd name="connsiteX25" fmla="*/ 112218 w 1563554"/>
                  <a:gd name="connsiteY25" fmla="*/ 435578 h 1373098"/>
                  <a:gd name="connsiteX26" fmla="*/ 139555 w 1563554"/>
                  <a:gd name="connsiteY26" fmla="*/ 519779 h 1373098"/>
                  <a:gd name="connsiteX27" fmla="*/ 185084 w 1563554"/>
                  <a:gd name="connsiteY27" fmla="*/ 658368 h 1373098"/>
                  <a:gd name="connsiteX28" fmla="*/ 225184 w 1563554"/>
                  <a:gd name="connsiteY28" fmla="*/ 1211009 h 1373098"/>
                  <a:gd name="connsiteX29" fmla="*/ 249759 w 1563554"/>
                  <a:gd name="connsiteY29" fmla="*/ 1280732 h 1373098"/>
                  <a:gd name="connsiteX30" fmla="*/ 302146 w 1563554"/>
                  <a:gd name="connsiteY30" fmla="*/ 1302258 h 1373098"/>
                  <a:gd name="connsiteX31" fmla="*/ 674764 w 1563554"/>
                  <a:gd name="connsiteY31" fmla="*/ 1370362 h 1373098"/>
                  <a:gd name="connsiteX32" fmla="*/ 926224 w 1563554"/>
                  <a:gd name="connsiteY32" fmla="*/ 1329118 h 1373098"/>
                  <a:gd name="connsiteX33" fmla="*/ 959848 w 1563554"/>
                  <a:gd name="connsiteY33" fmla="*/ 1199007 h 1373098"/>
                  <a:gd name="connsiteX34" fmla="*/ 959848 w 1563554"/>
                  <a:gd name="connsiteY34" fmla="*/ 1199007 h 137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63554" h="1373098">
                    <a:moveTo>
                      <a:pt x="959848" y="1199007"/>
                    </a:moveTo>
                    <a:cubicBezTo>
                      <a:pt x="959848" y="1199007"/>
                      <a:pt x="959848" y="1199007"/>
                      <a:pt x="959848" y="1199007"/>
                    </a:cubicBezTo>
                    <a:cubicBezTo>
                      <a:pt x="985565" y="1024414"/>
                      <a:pt x="1008996" y="849344"/>
                      <a:pt x="1047002" y="671608"/>
                    </a:cubicBezTo>
                    <a:cubicBezTo>
                      <a:pt x="1120154" y="719995"/>
                      <a:pt x="1189591" y="763524"/>
                      <a:pt x="1249313" y="820674"/>
                    </a:cubicBezTo>
                    <a:cubicBezTo>
                      <a:pt x="1249313" y="820674"/>
                      <a:pt x="1249313" y="820674"/>
                      <a:pt x="1249313" y="820674"/>
                    </a:cubicBezTo>
                    <a:cubicBezTo>
                      <a:pt x="1274173" y="842486"/>
                      <a:pt x="1299033" y="864203"/>
                      <a:pt x="1323798" y="886016"/>
                    </a:cubicBezTo>
                    <a:cubicBezTo>
                      <a:pt x="1323798" y="886016"/>
                      <a:pt x="1323798" y="886016"/>
                      <a:pt x="1323798" y="886016"/>
                    </a:cubicBezTo>
                    <a:cubicBezTo>
                      <a:pt x="1323798" y="886016"/>
                      <a:pt x="1323798" y="886016"/>
                      <a:pt x="1323798" y="886016"/>
                    </a:cubicBezTo>
                    <a:cubicBezTo>
                      <a:pt x="1410856" y="906875"/>
                      <a:pt x="1491152" y="894969"/>
                      <a:pt x="1562018" y="837057"/>
                    </a:cubicBezTo>
                    <a:cubicBezTo>
                      <a:pt x="1562018" y="837057"/>
                      <a:pt x="1562018" y="837057"/>
                      <a:pt x="1562018" y="837057"/>
                    </a:cubicBezTo>
                    <a:cubicBezTo>
                      <a:pt x="1567257" y="820674"/>
                      <a:pt x="1558304" y="810387"/>
                      <a:pt x="1547159" y="800386"/>
                    </a:cubicBezTo>
                    <a:cubicBezTo>
                      <a:pt x="1394283" y="662845"/>
                      <a:pt x="1252646" y="513683"/>
                      <a:pt x="1106152" y="369570"/>
                    </a:cubicBezTo>
                    <a:cubicBezTo>
                      <a:pt x="1086816" y="350615"/>
                      <a:pt x="1065194" y="335185"/>
                      <a:pt x="1038143" y="328898"/>
                    </a:cubicBezTo>
                    <a:cubicBezTo>
                      <a:pt x="1026999" y="306610"/>
                      <a:pt x="1007568" y="312992"/>
                      <a:pt x="988708" y="313087"/>
                    </a:cubicBezTo>
                    <a:cubicBezTo>
                      <a:pt x="899269" y="313468"/>
                      <a:pt x="808877" y="320897"/>
                      <a:pt x="723246" y="284797"/>
                    </a:cubicBezTo>
                    <a:cubicBezTo>
                      <a:pt x="705245" y="277273"/>
                      <a:pt x="686956" y="274130"/>
                      <a:pt x="667716" y="279559"/>
                    </a:cubicBezTo>
                    <a:cubicBezTo>
                      <a:pt x="617519" y="293656"/>
                      <a:pt x="563513" y="282512"/>
                      <a:pt x="513982" y="302419"/>
                    </a:cubicBezTo>
                    <a:cubicBezTo>
                      <a:pt x="505410" y="305848"/>
                      <a:pt x="494646" y="306229"/>
                      <a:pt x="486074" y="301371"/>
                    </a:cubicBezTo>
                    <a:cubicBezTo>
                      <a:pt x="431019" y="269748"/>
                      <a:pt x="362630" y="271463"/>
                      <a:pt x="311100" y="231076"/>
                    </a:cubicBezTo>
                    <a:cubicBezTo>
                      <a:pt x="270523" y="181546"/>
                      <a:pt x="254140" y="120015"/>
                      <a:pt x="227470" y="63437"/>
                    </a:cubicBezTo>
                    <a:cubicBezTo>
                      <a:pt x="217183" y="41624"/>
                      <a:pt x="217469" y="13145"/>
                      <a:pt x="191466" y="0"/>
                    </a:cubicBezTo>
                    <a:cubicBezTo>
                      <a:pt x="175083" y="10763"/>
                      <a:pt x="173844" y="28861"/>
                      <a:pt x="169368" y="45339"/>
                    </a:cubicBezTo>
                    <a:cubicBezTo>
                      <a:pt x="154414" y="101251"/>
                      <a:pt x="129267" y="112776"/>
                      <a:pt x="75356" y="90583"/>
                    </a:cubicBezTo>
                    <a:cubicBezTo>
                      <a:pt x="52115" y="80963"/>
                      <a:pt x="34208" y="60865"/>
                      <a:pt x="8014" y="57721"/>
                    </a:cubicBezTo>
                    <a:cubicBezTo>
                      <a:pt x="-6654" y="71342"/>
                      <a:pt x="2966" y="86963"/>
                      <a:pt x="4680" y="101727"/>
                    </a:cubicBezTo>
                    <a:cubicBezTo>
                      <a:pt x="18111" y="220218"/>
                      <a:pt x="62212" y="328803"/>
                      <a:pt x="112218" y="435578"/>
                    </a:cubicBezTo>
                    <a:cubicBezTo>
                      <a:pt x="108694" y="467773"/>
                      <a:pt x="126696" y="493014"/>
                      <a:pt x="139555" y="519779"/>
                    </a:cubicBezTo>
                    <a:cubicBezTo>
                      <a:pt x="160891" y="563975"/>
                      <a:pt x="183084" y="608076"/>
                      <a:pt x="185084" y="658368"/>
                    </a:cubicBezTo>
                    <a:cubicBezTo>
                      <a:pt x="192418" y="843058"/>
                      <a:pt x="211468" y="1026795"/>
                      <a:pt x="225184" y="1211009"/>
                    </a:cubicBezTo>
                    <a:cubicBezTo>
                      <a:pt x="226994" y="1235964"/>
                      <a:pt x="229375" y="1261777"/>
                      <a:pt x="249759" y="1280732"/>
                    </a:cubicBezTo>
                    <a:cubicBezTo>
                      <a:pt x="267189" y="1287875"/>
                      <a:pt x="284620" y="1295305"/>
                      <a:pt x="302146" y="1302258"/>
                    </a:cubicBezTo>
                    <a:cubicBezTo>
                      <a:pt x="421876" y="1349693"/>
                      <a:pt x="544176" y="1383125"/>
                      <a:pt x="674764" y="1370362"/>
                    </a:cubicBezTo>
                    <a:cubicBezTo>
                      <a:pt x="759442" y="1362075"/>
                      <a:pt x="843262" y="1348073"/>
                      <a:pt x="926224" y="1329118"/>
                    </a:cubicBezTo>
                    <a:cubicBezTo>
                      <a:pt x="950513" y="1289018"/>
                      <a:pt x="945084" y="1241393"/>
                      <a:pt x="959848" y="1199007"/>
                    </a:cubicBezTo>
                    <a:cubicBezTo>
                      <a:pt x="959848" y="1199007"/>
                      <a:pt x="959848" y="1199007"/>
                      <a:pt x="959848" y="1199007"/>
                    </a:cubicBezTo>
                    <a:close/>
                  </a:path>
                </a:pathLst>
              </a:custGeom>
              <a:solidFill>
                <a:schemeClr val="accent4">
                  <a:lumMod val="20000"/>
                  <a:lumOff val="80000"/>
                </a:schemeClr>
              </a:solidFill>
              <a:ln w="9525" cap="flat">
                <a:noFill/>
                <a:prstDash val="solid"/>
                <a:miter/>
              </a:ln>
            </p:spPr>
            <p:txBody>
              <a:bodyPr rtlCol="0" anchor="ctr"/>
              <a:lstStyle/>
              <a:p>
                <a:endParaRPr lang="ko-KR" altLang="en-US"/>
              </a:p>
            </p:txBody>
          </p:sp>
          <p:sp>
            <p:nvSpPr>
              <p:cNvPr id="213" name="자유형: 도형 212">
                <a:extLst>
                  <a:ext uri="{FF2B5EF4-FFF2-40B4-BE49-F238E27FC236}">
                    <a16:creationId xmlns:a16="http://schemas.microsoft.com/office/drawing/2014/main" id="{8DD04F37-CF33-4168-8C2A-822F033BEC84}"/>
                  </a:ext>
                </a:extLst>
              </p:cNvPr>
              <p:cNvSpPr/>
              <p:nvPr/>
            </p:nvSpPr>
            <p:spPr>
              <a:xfrm>
                <a:off x="7922806" y="498204"/>
                <a:ext cx="146754" cy="505043"/>
              </a:xfrm>
              <a:custGeom>
                <a:avLst/>
                <a:gdLst>
                  <a:gd name="connsiteX0" fmla="*/ 268224 w 268223"/>
                  <a:gd name="connsiteY0" fmla="*/ 808053 h 923068"/>
                  <a:gd name="connsiteX1" fmla="*/ 266319 w 268223"/>
                  <a:gd name="connsiteY1" fmla="*/ 821960 h 923068"/>
                  <a:gd name="connsiteX2" fmla="*/ 211741 w 268223"/>
                  <a:gd name="connsiteY2" fmla="*/ 920925 h 923068"/>
                  <a:gd name="connsiteX3" fmla="*/ 84772 w 268223"/>
                  <a:gd name="connsiteY3" fmla="*/ 865775 h 923068"/>
                  <a:gd name="connsiteX4" fmla="*/ 44005 w 268223"/>
                  <a:gd name="connsiteY4" fmla="*/ 617839 h 923068"/>
                  <a:gd name="connsiteX5" fmla="*/ 0 w 268223"/>
                  <a:gd name="connsiteY5" fmla="*/ 321897 h 923068"/>
                  <a:gd name="connsiteX6" fmla="*/ 15144 w 268223"/>
                  <a:gd name="connsiteY6" fmla="*/ 298275 h 923068"/>
                  <a:gd name="connsiteX7" fmla="*/ 87535 w 268223"/>
                  <a:gd name="connsiteY7" fmla="*/ 94536 h 923068"/>
                  <a:gd name="connsiteX8" fmla="*/ 117538 w 268223"/>
                  <a:gd name="connsiteY8" fmla="*/ 6048 h 923068"/>
                  <a:gd name="connsiteX9" fmla="*/ 211931 w 268223"/>
                  <a:gd name="connsiteY9" fmla="*/ 31480 h 923068"/>
                  <a:gd name="connsiteX10" fmla="*/ 155924 w 268223"/>
                  <a:gd name="connsiteY10" fmla="*/ 146352 h 923068"/>
                  <a:gd name="connsiteX11" fmla="*/ 137160 w 268223"/>
                  <a:gd name="connsiteY11" fmla="*/ 208836 h 923068"/>
                  <a:gd name="connsiteX12" fmla="*/ 212693 w 268223"/>
                  <a:gd name="connsiteY12" fmla="*/ 662797 h 923068"/>
                  <a:gd name="connsiteX13" fmla="*/ 268224 w 268223"/>
                  <a:gd name="connsiteY13" fmla="*/ 808053 h 9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223" h="923068">
                    <a:moveTo>
                      <a:pt x="268224" y="808053"/>
                    </a:moveTo>
                    <a:cubicBezTo>
                      <a:pt x="267652" y="812721"/>
                      <a:pt x="267843" y="817674"/>
                      <a:pt x="266319" y="821960"/>
                    </a:cubicBezTo>
                    <a:cubicBezTo>
                      <a:pt x="252984" y="857869"/>
                      <a:pt x="263843" y="910542"/>
                      <a:pt x="211741" y="920925"/>
                    </a:cubicBezTo>
                    <a:cubicBezTo>
                      <a:pt x="159734" y="931307"/>
                      <a:pt x="119253" y="902541"/>
                      <a:pt x="84772" y="865775"/>
                    </a:cubicBezTo>
                    <a:cubicBezTo>
                      <a:pt x="83820" y="781098"/>
                      <a:pt x="56864" y="700611"/>
                      <a:pt x="44005" y="617839"/>
                    </a:cubicBezTo>
                    <a:cubicBezTo>
                      <a:pt x="28766" y="519255"/>
                      <a:pt x="14573" y="420576"/>
                      <a:pt x="0" y="321897"/>
                    </a:cubicBezTo>
                    <a:cubicBezTo>
                      <a:pt x="4953" y="313992"/>
                      <a:pt x="8763" y="304752"/>
                      <a:pt x="15144" y="298275"/>
                    </a:cubicBezTo>
                    <a:cubicBezTo>
                      <a:pt x="67627" y="226552"/>
                      <a:pt x="97060" y="175689"/>
                      <a:pt x="87535" y="94536"/>
                    </a:cubicBezTo>
                    <a:cubicBezTo>
                      <a:pt x="83820" y="63198"/>
                      <a:pt x="83629" y="23098"/>
                      <a:pt x="117538" y="6048"/>
                    </a:cubicBezTo>
                    <a:cubicBezTo>
                      <a:pt x="152114" y="-11382"/>
                      <a:pt x="183070" y="12525"/>
                      <a:pt x="211931" y="31480"/>
                    </a:cubicBezTo>
                    <a:cubicBezTo>
                      <a:pt x="213932" y="79867"/>
                      <a:pt x="193072" y="117872"/>
                      <a:pt x="155924" y="146352"/>
                    </a:cubicBezTo>
                    <a:cubicBezTo>
                      <a:pt x="133064" y="163878"/>
                      <a:pt x="132302" y="183213"/>
                      <a:pt x="137160" y="208836"/>
                    </a:cubicBezTo>
                    <a:cubicBezTo>
                      <a:pt x="166021" y="359521"/>
                      <a:pt x="202882" y="508968"/>
                      <a:pt x="212693" y="662797"/>
                    </a:cubicBezTo>
                    <a:cubicBezTo>
                      <a:pt x="216027" y="717280"/>
                      <a:pt x="248412" y="760143"/>
                      <a:pt x="268224" y="808053"/>
                    </a:cubicBezTo>
                    <a:close/>
                  </a:path>
                </a:pathLst>
              </a:custGeom>
              <a:solidFill>
                <a:srgbClr val="FEC49A"/>
              </a:solidFill>
              <a:ln w="9525" cap="flat">
                <a:noFill/>
                <a:prstDash val="solid"/>
                <a:miter/>
              </a:ln>
            </p:spPr>
            <p:txBody>
              <a:bodyPr rtlCol="0" anchor="ctr"/>
              <a:lstStyle/>
              <a:p>
                <a:endParaRPr lang="ko-KR" altLang="en-US"/>
              </a:p>
            </p:txBody>
          </p:sp>
          <p:sp>
            <p:nvSpPr>
              <p:cNvPr id="214" name="자유형: 도형 213">
                <a:extLst>
                  <a:ext uri="{FF2B5EF4-FFF2-40B4-BE49-F238E27FC236}">
                    <a16:creationId xmlns:a16="http://schemas.microsoft.com/office/drawing/2014/main" id="{1AE0781A-B6EA-4FF4-AA67-513FCFC4B8A3}"/>
                  </a:ext>
                </a:extLst>
              </p:cNvPr>
              <p:cNvSpPr/>
              <p:nvPr/>
            </p:nvSpPr>
            <p:spPr>
              <a:xfrm>
                <a:off x="8189852" y="753162"/>
                <a:ext cx="213189" cy="179809"/>
              </a:xfrm>
              <a:custGeom>
                <a:avLst/>
                <a:gdLst>
                  <a:gd name="connsiteX0" fmla="*/ 389646 w 389646"/>
                  <a:gd name="connsiteY0" fmla="*/ 291110 h 328638"/>
                  <a:gd name="connsiteX1" fmla="*/ 368310 w 389646"/>
                  <a:gd name="connsiteY1" fmla="*/ 328639 h 328638"/>
                  <a:gd name="connsiteX2" fmla="*/ 359547 w 389646"/>
                  <a:gd name="connsiteY2" fmla="*/ 213291 h 328638"/>
                  <a:gd name="connsiteX3" fmla="*/ 309922 w 389646"/>
                  <a:gd name="connsiteY3" fmla="*/ 152902 h 328638"/>
                  <a:gd name="connsiteX4" fmla="*/ 86561 w 389646"/>
                  <a:gd name="connsiteY4" fmla="*/ 158141 h 328638"/>
                  <a:gd name="connsiteX5" fmla="*/ 34268 w 389646"/>
                  <a:gd name="connsiteY5" fmla="*/ 244057 h 328638"/>
                  <a:gd name="connsiteX6" fmla="*/ 40841 w 389646"/>
                  <a:gd name="connsiteY6" fmla="*/ 323781 h 328638"/>
                  <a:gd name="connsiteX7" fmla="*/ 17123 w 389646"/>
                  <a:gd name="connsiteY7" fmla="*/ 301683 h 328638"/>
                  <a:gd name="connsiteX8" fmla="*/ 25315 w 389646"/>
                  <a:gd name="connsiteY8" fmla="*/ 104325 h 328638"/>
                  <a:gd name="connsiteX9" fmla="*/ 230864 w 389646"/>
                  <a:gd name="connsiteY9" fmla="*/ 2788 h 328638"/>
                  <a:gd name="connsiteX10" fmla="*/ 380121 w 389646"/>
                  <a:gd name="connsiteY10" fmla="*/ 154141 h 328638"/>
                  <a:gd name="connsiteX11" fmla="*/ 389646 w 389646"/>
                  <a:gd name="connsiteY11" fmla="*/ 291110 h 32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646" h="328638">
                    <a:moveTo>
                      <a:pt x="389646" y="291110"/>
                    </a:moveTo>
                    <a:cubicBezTo>
                      <a:pt x="384407" y="300349"/>
                      <a:pt x="379169" y="309493"/>
                      <a:pt x="368310" y="328639"/>
                    </a:cubicBezTo>
                    <a:cubicBezTo>
                      <a:pt x="364786" y="283395"/>
                      <a:pt x="361262" y="248343"/>
                      <a:pt x="359547" y="213291"/>
                    </a:cubicBezTo>
                    <a:cubicBezTo>
                      <a:pt x="357928" y="180239"/>
                      <a:pt x="340878" y="160713"/>
                      <a:pt x="309922" y="152902"/>
                    </a:cubicBezTo>
                    <a:cubicBezTo>
                      <a:pt x="235056" y="134138"/>
                      <a:pt x="160951" y="131566"/>
                      <a:pt x="86561" y="158141"/>
                    </a:cubicBezTo>
                    <a:cubicBezTo>
                      <a:pt x="43793" y="173381"/>
                      <a:pt x="26172" y="198622"/>
                      <a:pt x="34268" y="244057"/>
                    </a:cubicBezTo>
                    <a:cubicBezTo>
                      <a:pt x="38936" y="269965"/>
                      <a:pt x="49223" y="295968"/>
                      <a:pt x="40841" y="323781"/>
                    </a:cubicBezTo>
                    <a:cubicBezTo>
                      <a:pt x="22077" y="328829"/>
                      <a:pt x="29887" y="303588"/>
                      <a:pt x="17123" y="301683"/>
                    </a:cubicBezTo>
                    <a:cubicBezTo>
                      <a:pt x="-8784" y="234722"/>
                      <a:pt x="-4689" y="169095"/>
                      <a:pt x="25315" y="104325"/>
                    </a:cubicBezTo>
                    <a:cubicBezTo>
                      <a:pt x="60272" y="28887"/>
                      <a:pt x="141139" y="-11309"/>
                      <a:pt x="230864" y="2788"/>
                    </a:cubicBezTo>
                    <a:cubicBezTo>
                      <a:pt x="320590" y="16885"/>
                      <a:pt x="369739" y="65558"/>
                      <a:pt x="380121" y="154141"/>
                    </a:cubicBezTo>
                    <a:cubicBezTo>
                      <a:pt x="385360" y="199480"/>
                      <a:pt x="386599" y="245390"/>
                      <a:pt x="389646" y="291110"/>
                    </a:cubicBezTo>
                    <a:close/>
                  </a:path>
                </a:pathLst>
              </a:custGeom>
              <a:solidFill>
                <a:srgbClr val="010101"/>
              </a:solidFill>
              <a:ln w="9525" cap="flat">
                <a:noFill/>
                <a:prstDash val="solid"/>
                <a:miter/>
              </a:ln>
            </p:spPr>
            <p:txBody>
              <a:bodyPr rtlCol="0" anchor="ctr"/>
              <a:lstStyle/>
              <a:p>
                <a:endParaRPr lang="ko-KR" altLang="en-US"/>
              </a:p>
            </p:txBody>
          </p:sp>
          <p:sp>
            <p:nvSpPr>
              <p:cNvPr id="215" name="자유형: 도형 214">
                <a:extLst>
                  <a:ext uri="{FF2B5EF4-FFF2-40B4-BE49-F238E27FC236}">
                    <a16:creationId xmlns:a16="http://schemas.microsoft.com/office/drawing/2014/main" id="{442E3731-BBF5-4C38-971A-95001D6F85C4}"/>
                  </a:ext>
                </a:extLst>
              </p:cNvPr>
              <p:cNvSpPr/>
              <p:nvPr/>
            </p:nvSpPr>
            <p:spPr>
              <a:xfrm>
                <a:off x="7938617" y="492008"/>
                <a:ext cx="52163" cy="69231"/>
              </a:xfrm>
              <a:custGeom>
                <a:avLst/>
                <a:gdLst>
                  <a:gd name="connsiteX0" fmla="*/ 95339 w 95338"/>
                  <a:gd name="connsiteY0" fmla="*/ 3757 h 126534"/>
                  <a:gd name="connsiteX1" fmla="*/ 6946 w 95338"/>
                  <a:gd name="connsiteY1" fmla="*/ 126534 h 126534"/>
                  <a:gd name="connsiteX2" fmla="*/ 95339 w 95338"/>
                  <a:gd name="connsiteY2" fmla="*/ 3757 h 126534"/>
                </a:gdLst>
                <a:ahLst/>
                <a:cxnLst>
                  <a:cxn ang="0">
                    <a:pos x="connsiteX0" y="connsiteY0"/>
                  </a:cxn>
                  <a:cxn ang="0">
                    <a:pos x="connsiteX1" y="connsiteY1"/>
                  </a:cxn>
                  <a:cxn ang="0">
                    <a:pos x="connsiteX2" y="connsiteY2"/>
                  </a:cxn>
                </a:cxnLst>
                <a:rect l="l" t="t" r="r" b="b"/>
                <a:pathLst>
                  <a:path w="95338" h="126534">
                    <a:moveTo>
                      <a:pt x="95339" y="3757"/>
                    </a:moveTo>
                    <a:cubicBezTo>
                      <a:pt x="65906" y="44715"/>
                      <a:pt x="36379" y="85577"/>
                      <a:pt x="6946" y="126534"/>
                    </a:cubicBezTo>
                    <a:cubicBezTo>
                      <a:pt x="-21819" y="33380"/>
                      <a:pt x="44856" y="-14245"/>
                      <a:pt x="95339" y="3757"/>
                    </a:cubicBezTo>
                    <a:close/>
                  </a:path>
                </a:pathLst>
              </a:custGeom>
              <a:solidFill>
                <a:srgbClr val="F1C499"/>
              </a:solidFill>
              <a:ln w="9525" cap="flat">
                <a:noFill/>
                <a:prstDash val="solid"/>
                <a:miter/>
              </a:ln>
            </p:spPr>
            <p:txBody>
              <a:bodyPr rtlCol="0" anchor="ctr"/>
              <a:lstStyle/>
              <a:p>
                <a:endParaRPr lang="ko-KR" altLang="en-US"/>
              </a:p>
            </p:txBody>
          </p:sp>
          <p:sp>
            <p:nvSpPr>
              <p:cNvPr id="216" name="자유형: 도형 215">
                <a:extLst>
                  <a:ext uri="{FF2B5EF4-FFF2-40B4-BE49-F238E27FC236}">
                    <a16:creationId xmlns:a16="http://schemas.microsoft.com/office/drawing/2014/main" id="{58414DC4-424E-4E77-A843-7723A26E7B01}"/>
                  </a:ext>
                </a:extLst>
              </p:cNvPr>
              <p:cNvSpPr/>
              <p:nvPr/>
            </p:nvSpPr>
            <p:spPr>
              <a:xfrm>
                <a:off x="8270830" y="1118798"/>
                <a:ext cx="80252" cy="555053"/>
              </a:xfrm>
              <a:custGeom>
                <a:avLst/>
                <a:gdLst>
                  <a:gd name="connsiteX0" fmla="*/ 2003 w 146675"/>
                  <a:gd name="connsiteY0" fmla="*/ 829366 h 1014471"/>
                  <a:gd name="connsiteX1" fmla="*/ 30387 w 146675"/>
                  <a:gd name="connsiteY1" fmla="*/ 183285 h 1014471"/>
                  <a:gd name="connsiteX2" fmla="*/ 41722 w 146675"/>
                  <a:gd name="connsiteY2" fmla="*/ 132898 h 1014471"/>
                  <a:gd name="connsiteX3" fmla="*/ 30482 w 146675"/>
                  <a:gd name="connsiteY3" fmla="*/ 31171 h 1014471"/>
                  <a:gd name="connsiteX4" fmla="*/ 35721 w 146675"/>
                  <a:gd name="connsiteY4" fmla="*/ 7263 h 1014471"/>
                  <a:gd name="connsiteX5" fmla="*/ 103349 w 146675"/>
                  <a:gd name="connsiteY5" fmla="*/ 10788 h 1014471"/>
                  <a:gd name="connsiteX6" fmla="*/ 94776 w 146675"/>
                  <a:gd name="connsiteY6" fmla="*/ 52126 h 1014471"/>
                  <a:gd name="connsiteX7" fmla="*/ 100492 w 146675"/>
                  <a:gd name="connsiteY7" fmla="*/ 96513 h 1014471"/>
                  <a:gd name="connsiteX8" fmla="*/ 128304 w 146675"/>
                  <a:gd name="connsiteY8" fmla="*/ 229101 h 1014471"/>
                  <a:gd name="connsiteX9" fmla="*/ 146592 w 146675"/>
                  <a:gd name="connsiteY9" fmla="*/ 904232 h 1014471"/>
                  <a:gd name="connsiteX10" fmla="*/ 81156 w 146675"/>
                  <a:gd name="connsiteY10" fmla="*/ 1011865 h 1014471"/>
                  <a:gd name="connsiteX11" fmla="*/ 69154 w 146675"/>
                  <a:gd name="connsiteY11" fmla="*/ 1014056 h 1014471"/>
                  <a:gd name="connsiteX12" fmla="*/ 2 w 146675"/>
                  <a:gd name="connsiteY12" fmla="*/ 914996 h 1014471"/>
                  <a:gd name="connsiteX13" fmla="*/ 98 w 146675"/>
                  <a:gd name="connsiteY13" fmla="*/ 829461 h 1014471"/>
                  <a:gd name="connsiteX14" fmla="*/ 2003 w 146675"/>
                  <a:gd name="connsiteY14" fmla="*/ 829366 h 10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675" h="1014471">
                    <a:moveTo>
                      <a:pt x="2003" y="829366"/>
                    </a:moveTo>
                    <a:cubicBezTo>
                      <a:pt x="11623" y="614006"/>
                      <a:pt x="21529" y="398646"/>
                      <a:pt x="30387" y="183285"/>
                    </a:cubicBezTo>
                    <a:cubicBezTo>
                      <a:pt x="31149" y="165283"/>
                      <a:pt x="35245" y="148614"/>
                      <a:pt x="41722" y="132898"/>
                    </a:cubicBezTo>
                    <a:cubicBezTo>
                      <a:pt x="56962" y="96322"/>
                      <a:pt x="67630" y="61842"/>
                      <a:pt x="30482" y="31171"/>
                    </a:cubicBezTo>
                    <a:cubicBezTo>
                      <a:pt x="18672" y="21455"/>
                      <a:pt x="21243" y="13740"/>
                      <a:pt x="35721" y="7263"/>
                    </a:cubicBezTo>
                    <a:cubicBezTo>
                      <a:pt x="59343" y="-3119"/>
                      <a:pt x="84394" y="-2738"/>
                      <a:pt x="103349" y="10788"/>
                    </a:cubicBezTo>
                    <a:cubicBezTo>
                      <a:pt x="119827" y="22503"/>
                      <a:pt x="100492" y="40125"/>
                      <a:pt x="94776" y="52126"/>
                    </a:cubicBezTo>
                    <a:cubicBezTo>
                      <a:pt x="86013" y="70319"/>
                      <a:pt x="93824" y="83844"/>
                      <a:pt x="100492" y="96513"/>
                    </a:cubicBezTo>
                    <a:cubicBezTo>
                      <a:pt x="122494" y="138422"/>
                      <a:pt x="127352" y="182523"/>
                      <a:pt x="128304" y="229101"/>
                    </a:cubicBezTo>
                    <a:cubicBezTo>
                      <a:pt x="132972" y="454176"/>
                      <a:pt x="137734" y="679252"/>
                      <a:pt x="146592" y="904232"/>
                    </a:cubicBezTo>
                    <a:cubicBezTo>
                      <a:pt x="148783" y="959478"/>
                      <a:pt x="107064" y="978718"/>
                      <a:pt x="81156" y="1011865"/>
                    </a:cubicBezTo>
                    <a:cubicBezTo>
                      <a:pt x="79250" y="1014341"/>
                      <a:pt x="72869" y="1015008"/>
                      <a:pt x="69154" y="1014056"/>
                    </a:cubicBezTo>
                    <a:cubicBezTo>
                      <a:pt x="46008" y="1008055"/>
                      <a:pt x="-378" y="940523"/>
                      <a:pt x="2" y="914996"/>
                    </a:cubicBezTo>
                    <a:cubicBezTo>
                      <a:pt x="384" y="886516"/>
                      <a:pt x="98" y="857941"/>
                      <a:pt x="98" y="829461"/>
                    </a:cubicBezTo>
                    <a:cubicBezTo>
                      <a:pt x="764" y="829366"/>
                      <a:pt x="1336" y="829366"/>
                      <a:pt x="2003" y="829366"/>
                    </a:cubicBezTo>
                    <a:close/>
                  </a:path>
                </a:pathLst>
              </a:custGeom>
              <a:solidFill>
                <a:srgbClr val="070400"/>
              </a:solidFill>
              <a:ln w="9525" cap="flat">
                <a:noFill/>
                <a:prstDash val="solid"/>
                <a:miter/>
              </a:ln>
            </p:spPr>
            <p:txBody>
              <a:bodyPr rtlCol="0" anchor="ctr"/>
              <a:lstStyle/>
              <a:p>
                <a:endParaRPr lang="ko-KR" altLang="en-US"/>
              </a:p>
            </p:txBody>
          </p:sp>
          <p:sp>
            <p:nvSpPr>
              <p:cNvPr id="217" name="자유형: 도형 216">
                <a:extLst>
                  <a:ext uri="{FF2B5EF4-FFF2-40B4-BE49-F238E27FC236}">
                    <a16:creationId xmlns:a16="http://schemas.microsoft.com/office/drawing/2014/main" id="{6056061E-0A68-4361-B431-B1E258E9ABAE}"/>
                  </a:ext>
                </a:extLst>
              </p:cNvPr>
              <p:cNvSpPr/>
              <p:nvPr/>
            </p:nvSpPr>
            <p:spPr>
              <a:xfrm>
                <a:off x="8471465" y="1398354"/>
                <a:ext cx="355411" cy="301329"/>
              </a:xfrm>
              <a:custGeom>
                <a:avLst/>
                <a:gdLst>
                  <a:gd name="connsiteX0" fmla="*/ 635794 w 649585"/>
                  <a:gd name="connsiteY0" fmla="*/ 0 h 550740"/>
                  <a:gd name="connsiteX1" fmla="*/ 635794 w 649585"/>
                  <a:gd name="connsiteY1" fmla="*/ 0 h 550740"/>
                  <a:gd name="connsiteX2" fmla="*/ 397574 w 649585"/>
                  <a:gd name="connsiteY2" fmla="*/ 48958 h 550740"/>
                  <a:gd name="connsiteX3" fmla="*/ 397574 w 649585"/>
                  <a:gd name="connsiteY3" fmla="*/ 48958 h 550740"/>
                  <a:gd name="connsiteX4" fmla="*/ 392145 w 649585"/>
                  <a:gd name="connsiteY4" fmla="*/ 57722 h 550740"/>
                  <a:gd name="connsiteX5" fmla="*/ 330422 w 649585"/>
                  <a:gd name="connsiteY5" fmla="*/ 158210 h 550740"/>
                  <a:gd name="connsiteX6" fmla="*/ 195739 w 649585"/>
                  <a:gd name="connsiteY6" fmla="*/ 321088 h 550740"/>
                  <a:gd name="connsiteX7" fmla="*/ 44005 w 649585"/>
                  <a:gd name="connsiteY7" fmla="*/ 365474 h 550740"/>
                  <a:gd name="connsiteX8" fmla="*/ 33528 w 649585"/>
                  <a:gd name="connsiteY8" fmla="*/ 361950 h 550740"/>
                  <a:gd name="connsiteX9" fmla="*/ 33528 w 649585"/>
                  <a:gd name="connsiteY9" fmla="*/ 361950 h 550740"/>
                  <a:gd name="connsiteX10" fmla="*/ 0 w 649585"/>
                  <a:gd name="connsiteY10" fmla="*/ 491871 h 550740"/>
                  <a:gd name="connsiteX11" fmla="*/ 0 w 649585"/>
                  <a:gd name="connsiteY11" fmla="*/ 491871 h 550740"/>
                  <a:gd name="connsiteX12" fmla="*/ 8477 w 649585"/>
                  <a:gd name="connsiteY12" fmla="*/ 524827 h 550740"/>
                  <a:gd name="connsiteX13" fmla="*/ 132302 w 649585"/>
                  <a:gd name="connsiteY13" fmla="*/ 524827 h 550740"/>
                  <a:gd name="connsiteX14" fmla="*/ 333090 w 649585"/>
                  <a:gd name="connsiteY14" fmla="*/ 385572 h 550740"/>
                  <a:gd name="connsiteX15" fmla="*/ 362521 w 649585"/>
                  <a:gd name="connsiteY15" fmla="*/ 362331 h 550740"/>
                  <a:gd name="connsiteX16" fmla="*/ 620554 w 649585"/>
                  <a:gd name="connsiteY16" fmla="*/ 107442 h 550740"/>
                  <a:gd name="connsiteX17" fmla="*/ 635794 w 649585"/>
                  <a:gd name="connsiteY17" fmla="*/ 0 h 5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9585" h="550740">
                    <a:moveTo>
                      <a:pt x="635794" y="0"/>
                    </a:moveTo>
                    <a:cubicBezTo>
                      <a:pt x="635794" y="0"/>
                      <a:pt x="635794" y="0"/>
                      <a:pt x="635794" y="0"/>
                    </a:cubicBezTo>
                    <a:cubicBezTo>
                      <a:pt x="564928" y="57912"/>
                      <a:pt x="484632" y="69818"/>
                      <a:pt x="397574" y="48958"/>
                    </a:cubicBezTo>
                    <a:cubicBezTo>
                      <a:pt x="397574" y="48958"/>
                      <a:pt x="397574" y="48958"/>
                      <a:pt x="397574" y="48958"/>
                    </a:cubicBezTo>
                    <a:cubicBezTo>
                      <a:pt x="395764" y="51911"/>
                      <a:pt x="393954" y="54864"/>
                      <a:pt x="392145" y="57722"/>
                    </a:cubicBezTo>
                    <a:cubicBezTo>
                      <a:pt x="371570" y="91250"/>
                      <a:pt x="350997" y="124682"/>
                      <a:pt x="330422" y="158210"/>
                    </a:cubicBezTo>
                    <a:cubicBezTo>
                      <a:pt x="294227" y="219647"/>
                      <a:pt x="251079" y="275844"/>
                      <a:pt x="195739" y="321088"/>
                    </a:cubicBezTo>
                    <a:cubicBezTo>
                      <a:pt x="151352" y="357378"/>
                      <a:pt x="102775" y="383191"/>
                      <a:pt x="44005" y="365474"/>
                    </a:cubicBezTo>
                    <a:cubicBezTo>
                      <a:pt x="40577" y="364426"/>
                      <a:pt x="37052" y="363284"/>
                      <a:pt x="33528" y="361950"/>
                    </a:cubicBezTo>
                    <a:cubicBezTo>
                      <a:pt x="33528" y="361950"/>
                      <a:pt x="33528" y="361950"/>
                      <a:pt x="33528" y="361950"/>
                    </a:cubicBezTo>
                    <a:cubicBezTo>
                      <a:pt x="18765" y="404336"/>
                      <a:pt x="24289" y="451961"/>
                      <a:pt x="0" y="491871"/>
                    </a:cubicBezTo>
                    <a:cubicBezTo>
                      <a:pt x="0" y="491871"/>
                      <a:pt x="0" y="491871"/>
                      <a:pt x="0" y="491871"/>
                    </a:cubicBezTo>
                    <a:cubicBezTo>
                      <a:pt x="12573" y="500348"/>
                      <a:pt x="4668" y="514159"/>
                      <a:pt x="8477" y="524827"/>
                    </a:cubicBezTo>
                    <a:cubicBezTo>
                      <a:pt x="59817" y="557593"/>
                      <a:pt x="96203" y="561118"/>
                      <a:pt x="132302" y="524827"/>
                    </a:cubicBezTo>
                    <a:cubicBezTo>
                      <a:pt x="191071" y="465582"/>
                      <a:pt x="266034" y="431768"/>
                      <a:pt x="333090" y="385572"/>
                    </a:cubicBezTo>
                    <a:cubicBezTo>
                      <a:pt x="342900" y="377857"/>
                      <a:pt x="352711" y="370142"/>
                      <a:pt x="362521" y="362331"/>
                    </a:cubicBezTo>
                    <a:cubicBezTo>
                      <a:pt x="457867" y="286798"/>
                      <a:pt x="548736" y="206597"/>
                      <a:pt x="620554" y="107442"/>
                    </a:cubicBezTo>
                    <a:cubicBezTo>
                      <a:pt x="644080" y="75057"/>
                      <a:pt x="663893" y="40481"/>
                      <a:pt x="635794" y="0"/>
                    </a:cubicBezTo>
                    <a:close/>
                  </a:path>
                </a:pathLst>
              </a:custGeom>
              <a:solidFill>
                <a:srgbClr val="FEC49A"/>
              </a:solidFill>
              <a:ln w="9525" cap="flat">
                <a:noFill/>
                <a:prstDash val="solid"/>
                <a:miter/>
              </a:ln>
            </p:spPr>
            <p:txBody>
              <a:bodyPr rtlCol="0" anchor="ctr"/>
              <a:lstStyle/>
              <a:p>
                <a:endParaRPr lang="ko-KR" altLang="en-US"/>
              </a:p>
            </p:txBody>
          </p:sp>
          <p:sp>
            <p:nvSpPr>
              <p:cNvPr id="218" name="자유형: 도형 217">
                <a:extLst>
                  <a:ext uri="{FF2B5EF4-FFF2-40B4-BE49-F238E27FC236}">
                    <a16:creationId xmlns:a16="http://schemas.microsoft.com/office/drawing/2014/main" id="{A9A5ED43-21F8-435F-A012-F0176F1D5FF7}"/>
                  </a:ext>
                </a:extLst>
              </p:cNvPr>
              <p:cNvSpPr/>
              <p:nvPr/>
            </p:nvSpPr>
            <p:spPr>
              <a:xfrm>
                <a:off x="8489863" y="1596444"/>
                <a:ext cx="6149" cy="1928"/>
              </a:xfrm>
              <a:custGeom>
                <a:avLst/>
                <a:gdLst>
                  <a:gd name="connsiteX0" fmla="*/ 0 w 11239"/>
                  <a:gd name="connsiteY0" fmla="*/ 0 h 3524"/>
                  <a:gd name="connsiteX1" fmla="*/ 10477 w 11239"/>
                  <a:gd name="connsiteY1" fmla="*/ 3524 h 3524"/>
                  <a:gd name="connsiteX2" fmla="*/ 11239 w 11239"/>
                  <a:gd name="connsiteY2" fmla="*/ 191 h 3524"/>
                  <a:gd name="connsiteX3" fmla="*/ 0 w 11239"/>
                  <a:gd name="connsiteY3" fmla="*/ 0 h 3524"/>
                </a:gdLst>
                <a:ahLst/>
                <a:cxnLst>
                  <a:cxn ang="0">
                    <a:pos x="connsiteX0" y="connsiteY0"/>
                  </a:cxn>
                  <a:cxn ang="0">
                    <a:pos x="connsiteX1" y="connsiteY1"/>
                  </a:cxn>
                  <a:cxn ang="0">
                    <a:pos x="connsiteX2" y="connsiteY2"/>
                  </a:cxn>
                  <a:cxn ang="0">
                    <a:pos x="connsiteX3" y="connsiteY3"/>
                  </a:cxn>
                </a:cxnLst>
                <a:rect l="l" t="t" r="r" b="b"/>
                <a:pathLst>
                  <a:path w="11239" h="3524">
                    <a:moveTo>
                      <a:pt x="0" y="0"/>
                    </a:moveTo>
                    <a:cubicBezTo>
                      <a:pt x="3524" y="1334"/>
                      <a:pt x="6953" y="2477"/>
                      <a:pt x="10477" y="3524"/>
                    </a:cubicBezTo>
                    <a:cubicBezTo>
                      <a:pt x="10763" y="2381"/>
                      <a:pt x="10954" y="1238"/>
                      <a:pt x="11239" y="191"/>
                    </a:cubicBezTo>
                    <a:cubicBezTo>
                      <a:pt x="7429" y="95"/>
                      <a:pt x="3810" y="191"/>
                      <a:pt x="0" y="0"/>
                    </a:cubicBezTo>
                    <a:close/>
                  </a:path>
                </a:pathLst>
              </a:custGeom>
              <a:solidFill>
                <a:srgbClr val="FD3D42"/>
              </a:solidFill>
              <a:ln w="9525" cap="flat">
                <a:noFill/>
                <a:prstDash val="solid"/>
                <a:miter/>
              </a:ln>
            </p:spPr>
            <p:txBody>
              <a:bodyPr rtlCol="0" anchor="ctr"/>
              <a:lstStyle/>
              <a:p>
                <a:endParaRPr lang="ko-KR" altLang="en-US"/>
              </a:p>
            </p:txBody>
          </p:sp>
          <p:sp>
            <p:nvSpPr>
              <p:cNvPr id="219" name="자유형: 도형 218">
                <a:extLst>
                  <a:ext uri="{FF2B5EF4-FFF2-40B4-BE49-F238E27FC236}">
                    <a16:creationId xmlns:a16="http://schemas.microsoft.com/office/drawing/2014/main" id="{D73CEB85-FC2F-4993-995A-9B224084EB3D}"/>
                  </a:ext>
                </a:extLst>
              </p:cNvPr>
              <p:cNvSpPr/>
              <p:nvPr/>
            </p:nvSpPr>
            <p:spPr>
              <a:xfrm>
                <a:off x="8060585" y="1638159"/>
                <a:ext cx="480816" cy="1397893"/>
              </a:xfrm>
              <a:custGeom>
                <a:avLst/>
                <a:gdLst>
                  <a:gd name="connsiteX0" fmla="*/ 43061 w 480816"/>
                  <a:gd name="connsiteY0" fmla="*/ 237 h 1397893"/>
                  <a:gd name="connsiteX1" fmla="*/ 70526 w 480816"/>
                  <a:gd name="connsiteY1" fmla="*/ 6439 h 1397893"/>
                  <a:gd name="connsiteX2" fmla="*/ 364817 w 480816"/>
                  <a:gd name="connsiteY2" fmla="*/ 31089 h 1397893"/>
                  <a:gd name="connsiteX3" fmla="*/ 410730 w 480816"/>
                  <a:gd name="connsiteY3" fmla="*/ 27389 h 1397893"/>
                  <a:gd name="connsiteX4" fmla="*/ 415785 w 480816"/>
                  <a:gd name="connsiteY4" fmla="*/ 47401 h 1397893"/>
                  <a:gd name="connsiteX5" fmla="*/ 420371 w 480816"/>
                  <a:gd name="connsiteY5" fmla="*/ 95711 h 1397893"/>
                  <a:gd name="connsiteX6" fmla="*/ 456956 w 480816"/>
                  <a:gd name="connsiteY6" fmla="*/ 275559 h 1397893"/>
                  <a:gd name="connsiteX7" fmla="*/ 432409 w 480816"/>
                  <a:gd name="connsiteY7" fmla="*/ 460618 h 1397893"/>
                  <a:gd name="connsiteX8" fmla="*/ 425061 w 480816"/>
                  <a:gd name="connsiteY8" fmla="*/ 662771 h 1397893"/>
                  <a:gd name="connsiteX9" fmla="*/ 414899 w 480816"/>
                  <a:gd name="connsiteY9" fmla="*/ 994792 h 1397893"/>
                  <a:gd name="connsiteX10" fmla="*/ 393011 w 480816"/>
                  <a:gd name="connsiteY10" fmla="*/ 1198509 h 1397893"/>
                  <a:gd name="connsiteX11" fmla="*/ 391213 w 480816"/>
                  <a:gd name="connsiteY11" fmla="*/ 1209883 h 1397893"/>
                  <a:gd name="connsiteX12" fmla="*/ 386582 w 480816"/>
                  <a:gd name="connsiteY12" fmla="*/ 1216829 h 1397893"/>
                  <a:gd name="connsiteX13" fmla="*/ 391820 w 480816"/>
                  <a:gd name="connsiteY13" fmla="*/ 1236758 h 1397893"/>
                  <a:gd name="connsiteX14" fmla="*/ 455477 w 480816"/>
                  <a:gd name="connsiteY14" fmla="*/ 1321173 h 1397893"/>
                  <a:gd name="connsiteX15" fmla="*/ 479280 w 480816"/>
                  <a:gd name="connsiteY15" fmla="*/ 1357707 h 1397893"/>
                  <a:gd name="connsiteX16" fmla="*/ 472360 w 480816"/>
                  <a:gd name="connsiteY16" fmla="*/ 1377912 h 1397893"/>
                  <a:gd name="connsiteX17" fmla="*/ 413961 w 480816"/>
                  <a:gd name="connsiteY17" fmla="*/ 1397562 h 1397893"/>
                  <a:gd name="connsiteX18" fmla="*/ 366079 w 480816"/>
                  <a:gd name="connsiteY18" fmla="*/ 1397562 h 1397893"/>
                  <a:gd name="connsiteX19" fmla="*/ 342554 w 480816"/>
                  <a:gd name="connsiteY19" fmla="*/ 1388705 h 1397893"/>
                  <a:gd name="connsiteX20" fmla="*/ 314600 w 480816"/>
                  <a:gd name="connsiteY20" fmla="*/ 1351618 h 1397893"/>
                  <a:gd name="connsiteX21" fmla="*/ 296334 w 480816"/>
                  <a:gd name="connsiteY21" fmla="*/ 1340270 h 1397893"/>
                  <a:gd name="connsiteX22" fmla="*/ 276129 w 480816"/>
                  <a:gd name="connsiteY22" fmla="*/ 1329753 h 1397893"/>
                  <a:gd name="connsiteX23" fmla="*/ 262844 w 480816"/>
                  <a:gd name="connsiteY23" fmla="*/ 1288238 h 1397893"/>
                  <a:gd name="connsiteX24" fmla="*/ 258970 w 480816"/>
                  <a:gd name="connsiteY24" fmla="*/ 1273015 h 1397893"/>
                  <a:gd name="connsiteX25" fmla="*/ 252604 w 480816"/>
                  <a:gd name="connsiteY25" fmla="*/ 1255025 h 1397893"/>
                  <a:gd name="connsiteX26" fmla="*/ 253158 w 480816"/>
                  <a:gd name="connsiteY26" fmla="*/ 1220117 h 1397893"/>
                  <a:gd name="connsiteX27" fmla="*/ 255053 w 480816"/>
                  <a:gd name="connsiteY27" fmla="*/ 1209906 h 1397893"/>
                  <a:gd name="connsiteX28" fmla="*/ 251780 w 480816"/>
                  <a:gd name="connsiteY28" fmla="*/ 1209661 h 1397893"/>
                  <a:gd name="connsiteX29" fmla="*/ 245162 w 480816"/>
                  <a:gd name="connsiteY29" fmla="*/ 1181624 h 1397893"/>
                  <a:gd name="connsiteX30" fmla="*/ 236980 w 480816"/>
                  <a:gd name="connsiteY30" fmla="*/ 688306 h 1397893"/>
                  <a:gd name="connsiteX31" fmla="*/ 235104 w 480816"/>
                  <a:gd name="connsiteY31" fmla="*/ 626551 h 1397893"/>
                  <a:gd name="connsiteX32" fmla="*/ 232759 w 480816"/>
                  <a:gd name="connsiteY32" fmla="*/ 553747 h 1397893"/>
                  <a:gd name="connsiteX33" fmla="*/ 228589 w 480816"/>
                  <a:gd name="connsiteY33" fmla="*/ 610864 h 1397893"/>
                  <a:gd name="connsiteX34" fmla="*/ 216968 w 480816"/>
                  <a:gd name="connsiteY34" fmla="*/ 1181519 h 1397893"/>
                  <a:gd name="connsiteX35" fmla="*/ 213004 w 480816"/>
                  <a:gd name="connsiteY35" fmla="*/ 1207990 h 1397893"/>
                  <a:gd name="connsiteX36" fmla="*/ 214395 w 480816"/>
                  <a:gd name="connsiteY36" fmla="*/ 1207990 h 1397893"/>
                  <a:gd name="connsiteX37" fmla="*/ 214934 w 480816"/>
                  <a:gd name="connsiteY37" fmla="*/ 1210186 h 1397893"/>
                  <a:gd name="connsiteX38" fmla="*/ 213793 w 480816"/>
                  <a:gd name="connsiteY38" fmla="*/ 1239731 h 1397893"/>
                  <a:gd name="connsiteX39" fmla="*/ 216837 w 480816"/>
                  <a:gd name="connsiteY39" fmla="*/ 1290380 h 1397893"/>
                  <a:gd name="connsiteX40" fmla="*/ 207151 w 480816"/>
                  <a:gd name="connsiteY40" fmla="*/ 1321655 h 1397893"/>
                  <a:gd name="connsiteX41" fmla="*/ 189437 w 480816"/>
                  <a:gd name="connsiteY41" fmla="*/ 1329128 h 1397893"/>
                  <a:gd name="connsiteX42" fmla="*/ 174215 w 480816"/>
                  <a:gd name="connsiteY42" fmla="*/ 1345181 h 1397893"/>
                  <a:gd name="connsiteX43" fmla="*/ 170063 w 480816"/>
                  <a:gd name="connsiteY43" fmla="*/ 1365662 h 1397893"/>
                  <a:gd name="connsiteX44" fmla="*/ 123012 w 480816"/>
                  <a:gd name="connsiteY44" fmla="*/ 1394447 h 1397893"/>
                  <a:gd name="connsiteX45" fmla="*/ 52988 w 480816"/>
                  <a:gd name="connsiteY45" fmla="*/ 1391679 h 1397893"/>
                  <a:gd name="connsiteX46" fmla="*/ 31953 w 480816"/>
                  <a:gd name="connsiteY46" fmla="*/ 1341306 h 1397893"/>
                  <a:gd name="connsiteX47" fmla="*/ 36659 w 480816"/>
                  <a:gd name="connsiteY47" fmla="*/ 1326084 h 1397893"/>
                  <a:gd name="connsiteX48" fmla="*/ 42748 w 480816"/>
                  <a:gd name="connsiteY48" fmla="*/ 1312522 h 1397893"/>
                  <a:gd name="connsiteX49" fmla="*/ 82050 w 480816"/>
                  <a:gd name="connsiteY49" fmla="*/ 1246927 h 1397893"/>
                  <a:gd name="connsiteX50" fmla="*/ 86616 w 480816"/>
                  <a:gd name="connsiteY50" fmla="*/ 1223055 h 1397893"/>
                  <a:gd name="connsiteX51" fmla="*/ 85328 w 480816"/>
                  <a:gd name="connsiteY51" fmla="*/ 1207990 h 1397893"/>
                  <a:gd name="connsiteX52" fmla="*/ 86447 w 480816"/>
                  <a:gd name="connsiteY52" fmla="*/ 1207990 h 1397893"/>
                  <a:gd name="connsiteX53" fmla="*/ 85170 w 480816"/>
                  <a:gd name="connsiteY53" fmla="*/ 1203355 h 1397893"/>
                  <a:gd name="connsiteX54" fmla="*/ 66826 w 480816"/>
                  <a:gd name="connsiteY54" fmla="*/ 1014909 h 1397893"/>
                  <a:gd name="connsiteX55" fmla="*/ 32378 w 480816"/>
                  <a:gd name="connsiteY55" fmla="*/ 486519 h 1397893"/>
                  <a:gd name="connsiteX56" fmla="*/ 31544 w 480816"/>
                  <a:gd name="connsiteY56" fmla="*/ 482714 h 1397893"/>
                  <a:gd name="connsiteX57" fmla="*/ 15597 w 480816"/>
                  <a:gd name="connsiteY57" fmla="*/ 356805 h 1397893"/>
                  <a:gd name="connsiteX58" fmla="*/ 8353 w 480816"/>
                  <a:gd name="connsiteY58" fmla="*/ 322827 h 1397893"/>
                  <a:gd name="connsiteX59" fmla="*/ 5799 w 480816"/>
                  <a:gd name="connsiteY59" fmla="*/ 307453 h 1397893"/>
                  <a:gd name="connsiteX60" fmla="*/ 41081 w 480816"/>
                  <a:gd name="connsiteY60" fmla="*/ 35414 h 1397893"/>
                  <a:gd name="connsiteX61" fmla="*/ 37068 w 480816"/>
                  <a:gd name="connsiteY61" fmla="*/ 2738 h 1397893"/>
                  <a:gd name="connsiteX62" fmla="*/ 43061 w 480816"/>
                  <a:gd name="connsiteY62" fmla="*/ 237 h 13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0816" h="1397893">
                    <a:moveTo>
                      <a:pt x="43061" y="237"/>
                    </a:moveTo>
                    <a:cubicBezTo>
                      <a:pt x="52911" y="-962"/>
                      <a:pt x="61875" y="2582"/>
                      <a:pt x="70526" y="6439"/>
                    </a:cubicBezTo>
                    <a:cubicBezTo>
                      <a:pt x="165739" y="49225"/>
                      <a:pt x="264079" y="53863"/>
                      <a:pt x="364817" y="31089"/>
                    </a:cubicBezTo>
                    <a:cubicBezTo>
                      <a:pt x="379773" y="27702"/>
                      <a:pt x="394887" y="22177"/>
                      <a:pt x="410730" y="27389"/>
                    </a:cubicBezTo>
                    <a:cubicBezTo>
                      <a:pt x="418703" y="31297"/>
                      <a:pt x="415107" y="36717"/>
                      <a:pt x="415785" y="47401"/>
                    </a:cubicBezTo>
                    <a:cubicBezTo>
                      <a:pt x="413335" y="63869"/>
                      <a:pt x="413388" y="79660"/>
                      <a:pt x="420371" y="95711"/>
                    </a:cubicBezTo>
                    <a:cubicBezTo>
                      <a:pt x="445282" y="152985"/>
                      <a:pt x="454506" y="213542"/>
                      <a:pt x="456956" y="275559"/>
                    </a:cubicBezTo>
                    <a:cubicBezTo>
                      <a:pt x="459457" y="338722"/>
                      <a:pt x="442519" y="399174"/>
                      <a:pt x="432409" y="460618"/>
                    </a:cubicBezTo>
                    <a:cubicBezTo>
                      <a:pt x="430116" y="528002"/>
                      <a:pt x="429960" y="595542"/>
                      <a:pt x="425061" y="662771"/>
                    </a:cubicBezTo>
                    <a:cubicBezTo>
                      <a:pt x="417036" y="773357"/>
                      <a:pt x="424905" y="884362"/>
                      <a:pt x="414899" y="994792"/>
                    </a:cubicBezTo>
                    <a:cubicBezTo>
                      <a:pt x="408749" y="1062802"/>
                      <a:pt x="400567" y="1130603"/>
                      <a:pt x="393011" y="1198509"/>
                    </a:cubicBezTo>
                    <a:cubicBezTo>
                      <a:pt x="392594" y="1202261"/>
                      <a:pt x="392294" y="1206209"/>
                      <a:pt x="391213" y="1209883"/>
                    </a:cubicBezTo>
                    <a:lnTo>
                      <a:pt x="386582" y="1216829"/>
                    </a:lnTo>
                    <a:lnTo>
                      <a:pt x="391820" y="1236758"/>
                    </a:lnTo>
                    <a:cubicBezTo>
                      <a:pt x="407596" y="1268587"/>
                      <a:pt x="427800" y="1297648"/>
                      <a:pt x="455477" y="1321173"/>
                    </a:cubicBezTo>
                    <a:cubicBezTo>
                      <a:pt x="466271" y="1330306"/>
                      <a:pt x="472637" y="1344699"/>
                      <a:pt x="479280" y="1357707"/>
                    </a:cubicBezTo>
                    <a:cubicBezTo>
                      <a:pt x="483154" y="1364903"/>
                      <a:pt x="479280" y="1372652"/>
                      <a:pt x="472360" y="1377912"/>
                    </a:cubicBezTo>
                    <a:cubicBezTo>
                      <a:pt x="454924" y="1390643"/>
                      <a:pt x="436656" y="1399776"/>
                      <a:pt x="413961" y="1397562"/>
                    </a:cubicBezTo>
                    <a:cubicBezTo>
                      <a:pt x="398186" y="1396178"/>
                      <a:pt x="381856" y="1397008"/>
                      <a:pt x="366079" y="1397562"/>
                    </a:cubicBezTo>
                    <a:cubicBezTo>
                      <a:pt x="356946" y="1397839"/>
                      <a:pt x="348366" y="1395624"/>
                      <a:pt x="342554" y="1388705"/>
                    </a:cubicBezTo>
                    <a:cubicBezTo>
                      <a:pt x="332591" y="1376804"/>
                      <a:pt x="323457" y="1364350"/>
                      <a:pt x="314600" y="1351618"/>
                    </a:cubicBezTo>
                    <a:cubicBezTo>
                      <a:pt x="309896" y="1344699"/>
                      <a:pt x="305467" y="1339440"/>
                      <a:pt x="296334" y="1340270"/>
                    </a:cubicBezTo>
                    <a:cubicBezTo>
                      <a:pt x="287200" y="1341101"/>
                      <a:pt x="280834" y="1336949"/>
                      <a:pt x="276129" y="1329753"/>
                    </a:cubicBezTo>
                    <a:cubicBezTo>
                      <a:pt x="268103" y="1317298"/>
                      <a:pt x="258970" y="1305120"/>
                      <a:pt x="262844" y="1288238"/>
                    </a:cubicBezTo>
                    <a:cubicBezTo>
                      <a:pt x="263952" y="1283809"/>
                      <a:pt x="260630" y="1277997"/>
                      <a:pt x="258970" y="1273015"/>
                    </a:cubicBezTo>
                    <a:cubicBezTo>
                      <a:pt x="257032" y="1266926"/>
                      <a:pt x="252604" y="1261114"/>
                      <a:pt x="252604" y="1255025"/>
                    </a:cubicBezTo>
                    <a:cubicBezTo>
                      <a:pt x="252604" y="1243401"/>
                      <a:pt x="252396" y="1231707"/>
                      <a:pt x="253158" y="1220117"/>
                    </a:cubicBezTo>
                    <a:lnTo>
                      <a:pt x="255053" y="1209906"/>
                    </a:lnTo>
                    <a:lnTo>
                      <a:pt x="251780" y="1209661"/>
                    </a:lnTo>
                    <a:cubicBezTo>
                      <a:pt x="239429" y="1202782"/>
                      <a:pt x="245318" y="1190952"/>
                      <a:pt x="245162" y="1181624"/>
                    </a:cubicBezTo>
                    <a:cubicBezTo>
                      <a:pt x="242139" y="1017202"/>
                      <a:pt x="239586" y="852728"/>
                      <a:pt x="236980" y="688306"/>
                    </a:cubicBezTo>
                    <a:cubicBezTo>
                      <a:pt x="233332" y="667825"/>
                      <a:pt x="236563" y="647084"/>
                      <a:pt x="235104" y="626551"/>
                    </a:cubicBezTo>
                    <a:cubicBezTo>
                      <a:pt x="234739" y="621965"/>
                      <a:pt x="237970" y="589184"/>
                      <a:pt x="232759" y="553747"/>
                    </a:cubicBezTo>
                    <a:cubicBezTo>
                      <a:pt x="232759" y="578761"/>
                      <a:pt x="227547" y="583973"/>
                      <a:pt x="228589" y="610864"/>
                    </a:cubicBezTo>
                    <a:cubicBezTo>
                      <a:pt x="224681" y="801082"/>
                      <a:pt x="220668" y="991300"/>
                      <a:pt x="216968" y="1181519"/>
                    </a:cubicBezTo>
                    <a:lnTo>
                      <a:pt x="213004" y="1207990"/>
                    </a:lnTo>
                    <a:lnTo>
                      <a:pt x="214395" y="1207990"/>
                    </a:lnTo>
                    <a:lnTo>
                      <a:pt x="214934" y="1210186"/>
                    </a:lnTo>
                    <a:cubicBezTo>
                      <a:pt x="215799" y="1219734"/>
                      <a:pt x="215315" y="1229490"/>
                      <a:pt x="213793" y="1239731"/>
                    </a:cubicBezTo>
                    <a:cubicBezTo>
                      <a:pt x="211302" y="1256060"/>
                      <a:pt x="215177" y="1273497"/>
                      <a:pt x="216837" y="1290380"/>
                    </a:cubicBezTo>
                    <a:cubicBezTo>
                      <a:pt x="217945" y="1302281"/>
                      <a:pt x="213793" y="1312245"/>
                      <a:pt x="207151" y="1321655"/>
                    </a:cubicBezTo>
                    <a:cubicBezTo>
                      <a:pt x="202722" y="1327468"/>
                      <a:pt x="198294" y="1331619"/>
                      <a:pt x="189437" y="1329128"/>
                    </a:cubicBezTo>
                    <a:cubicBezTo>
                      <a:pt x="179750" y="1326360"/>
                      <a:pt x="171447" y="1335770"/>
                      <a:pt x="174215" y="1345181"/>
                    </a:cubicBezTo>
                    <a:cubicBezTo>
                      <a:pt x="176705" y="1353207"/>
                      <a:pt x="174491" y="1359573"/>
                      <a:pt x="170063" y="1365662"/>
                    </a:cubicBezTo>
                    <a:cubicBezTo>
                      <a:pt x="158715" y="1382545"/>
                      <a:pt x="141832" y="1390295"/>
                      <a:pt x="123012" y="1394447"/>
                    </a:cubicBezTo>
                    <a:cubicBezTo>
                      <a:pt x="99486" y="1399428"/>
                      <a:pt x="75960" y="1399428"/>
                      <a:pt x="52988" y="1391679"/>
                    </a:cubicBezTo>
                    <a:cubicBezTo>
                      <a:pt x="28633" y="1383652"/>
                      <a:pt x="20606" y="1364001"/>
                      <a:pt x="31953" y="1341306"/>
                    </a:cubicBezTo>
                    <a:cubicBezTo>
                      <a:pt x="34445" y="1336601"/>
                      <a:pt x="34721" y="1331066"/>
                      <a:pt x="36659" y="1326084"/>
                    </a:cubicBezTo>
                    <a:cubicBezTo>
                      <a:pt x="38319" y="1321378"/>
                      <a:pt x="40257" y="1316673"/>
                      <a:pt x="42748" y="1312522"/>
                    </a:cubicBezTo>
                    <a:cubicBezTo>
                      <a:pt x="55756" y="1290657"/>
                      <a:pt x="69318" y="1268792"/>
                      <a:pt x="82050" y="1246927"/>
                    </a:cubicBezTo>
                    <a:cubicBezTo>
                      <a:pt x="86478" y="1239177"/>
                      <a:pt x="87101" y="1231151"/>
                      <a:pt x="86616" y="1223055"/>
                    </a:cubicBezTo>
                    <a:lnTo>
                      <a:pt x="85328" y="1207990"/>
                    </a:lnTo>
                    <a:lnTo>
                      <a:pt x="86447" y="1207990"/>
                    </a:lnTo>
                    <a:lnTo>
                      <a:pt x="85170" y="1203355"/>
                    </a:lnTo>
                    <a:cubicBezTo>
                      <a:pt x="75529" y="1140870"/>
                      <a:pt x="68597" y="1077863"/>
                      <a:pt x="66826" y="1014909"/>
                    </a:cubicBezTo>
                    <a:cubicBezTo>
                      <a:pt x="61823" y="838293"/>
                      <a:pt x="44938" y="662562"/>
                      <a:pt x="32378" y="486519"/>
                    </a:cubicBezTo>
                    <a:cubicBezTo>
                      <a:pt x="32326" y="485216"/>
                      <a:pt x="31961" y="483965"/>
                      <a:pt x="31544" y="482714"/>
                    </a:cubicBezTo>
                    <a:cubicBezTo>
                      <a:pt x="31961" y="440032"/>
                      <a:pt x="25812" y="397819"/>
                      <a:pt x="15597" y="356805"/>
                    </a:cubicBezTo>
                    <a:cubicBezTo>
                      <a:pt x="12783" y="345444"/>
                      <a:pt x="10438" y="334135"/>
                      <a:pt x="8353" y="322827"/>
                    </a:cubicBezTo>
                    <a:cubicBezTo>
                      <a:pt x="7520" y="317719"/>
                      <a:pt x="6685" y="312560"/>
                      <a:pt x="5799" y="307453"/>
                    </a:cubicBezTo>
                    <a:cubicBezTo>
                      <a:pt x="-8376" y="214428"/>
                      <a:pt x="3454" y="124113"/>
                      <a:pt x="41081" y="35414"/>
                    </a:cubicBezTo>
                    <a:cubicBezTo>
                      <a:pt x="39674" y="24523"/>
                      <a:pt x="38319" y="13631"/>
                      <a:pt x="37068" y="2738"/>
                    </a:cubicBezTo>
                    <a:cubicBezTo>
                      <a:pt x="38788" y="1696"/>
                      <a:pt x="40664" y="810"/>
                      <a:pt x="43061" y="237"/>
                    </a:cubicBezTo>
                    <a:close/>
                  </a:path>
                </a:pathLst>
              </a:custGeom>
              <a:solidFill>
                <a:srgbClr val="171B15"/>
              </a:solidFill>
              <a:ln w="9525" cap="flat">
                <a:noFill/>
                <a:prstDash val="solid"/>
                <a:miter/>
              </a:ln>
            </p:spPr>
            <p:txBody>
              <a:bodyPr wrap="square" rtlCol="0" anchor="ctr">
                <a:noAutofit/>
              </a:bodyPr>
              <a:lstStyle/>
              <a:p>
                <a:endParaRPr lang="ko-KR" altLang="en-US"/>
              </a:p>
            </p:txBody>
          </p:sp>
        </p:gr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a:solidFill>
                  <a:srgbClr val="006600"/>
                </a:solidFill>
              </a:rPr>
              <a:t>Bước 1: Phân tích tình hình</a:t>
            </a:r>
            <a:endParaRPr lang="en-US" sz="3600" b="1" dirty="0">
              <a:solidFill>
                <a:srgbClr val="006600"/>
              </a:solidFill>
            </a:endParaRPr>
          </a:p>
        </p:txBody>
      </p:sp>
      <p:grpSp>
        <p:nvGrpSpPr>
          <p:cNvPr id="225" name="그룹 224">
            <a:extLst>
              <a:ext uri="{FF2B5EF4-FFF2-40B4-BE49-F238E27FC236}">
                <a16:creationId xmlns:a16="http://schemas.microsoft.com/office/drawing/2014/main" id="{7C58339A-9446-4653-9651-5F522023EF1B}"/>
              </a:ext>
            </a:extLst>
          </p:cNvPr>
          <p:cNvGrpSpPr/>
          <p:nvPr/>
        </p:nvGrpSpPr>
        <p:grpSpPr>
          <a:xfrm>
            <a:off x="831565" y="3468798"/>
            <a:ext cx="4117149" cy="3049693"/>
            <a:chOff x="7299271" y="3228287"/>
            <a:chExt cx="4702554" cy="3483320"/>
          </a:xfrm>
        </p:grpSpPr>
        <p:sp>
          <p:nvSpPr>
            <p:cNvPr id="155" name="자유형: 도형 154">
              <a:extLst>
                <a:ext uri="{FF2B5EF4-FFF2-40B4-BE49-F238E27FC236}">
                  <a16:creationId xmlns:a16="http://schemas.microsoft.com/office/drawing/2014/main" id="{1BF1F7D1-5FC5-4EBF-9817-7296D084BCA3}"/>
                </a:ext>
              </a:extLst>
            </p:cNvPr>
            <p:cNvSpPr/>
            <p:nvPr/>
          </p:nvSpPr>
          <p:spPr>
            <a:xfrm>
              <a:off x="7299271" y="3228287"/>
              <a:ext cx="2763768" cy="3414412"/>
            </a:xfrm>
            <a:custGeom>
              <a:avLst/>
              <a:gdLst>
                <a:gd name="connsiteX0" fmla="*/ 2763765 w 2763768"/>
                <a:gd name="connsiteY0" fmla="*/ 1818164 h 3414412"/>
                <a:gd name="connsiteX1" fmla="*/ 2058047 w 2763768"/>
                <a:gd name="connsiteY1" fmla="*/ 1116502 h 3414412"/>
                <a:gd name="connsiteX2" fmla="*/ 2046826 w 2763768"/>
                <a:gd name="connsiteY2" fmla="*/ 1071672 h 3414412"/>
                <a:gd name="connsiteX3" fmla="*/ 2152484 w 2763768"/>
                <a:gd name="connsiteY3" fmla="*/ 675039 h 3414412"/>
                <a:gd name="connsiteX4" fmla="*/ 2323636 w 2763768"/>
                <a:gd name="connsiteY4" fmla="*/ 40426 h 3414412"/>
                <a:gd name="connsiteX5" fmla="*/ 2326858 w 2763768"/>
                <a:gd name="connsiteY5" fmla="*/ 2763 h 3414412"/>
                <a:gd name="connsiteX6" fmla="*/ 2299582 w 2763768"/>
                <a:gd name="connsiteY6" fmla="*/ 7207 h 3414412"/>
                <a:gd name="connsiteX7" fmla="*/ 2116875 w 2763768"/>
                <a:gd name="connsiteY7" fmla="*/ 113587 h 3414412"/>
                <a:gd name="connsiteX8" fmla="*/ 2001552 w 2763768"/>
                <a:gd name="connsiteY8" fmla="*/ 180803 h 3414412"/>
                <a:gd name="connsiteX9" fmla="*/ 1927280 w 2763768"/>
                <a:gd name="connsiteY9" fmla="*/ 225133 h 3414412"/>
                <a:gd name="connsiteX10" fmla="*/ 1781793 w 2763768"/>
                <a:gd name="connsiteY10" fmla="*/ 308737 h 3414412"/>
                <a:gd name="connsiteX11" fmla="*/ 1604697 w 2763768"/>
                <a:gd name="connsiteY11" fmla="*/ 412228 h 3414412"/>
                <a:gd name="connsiteX12" fmla="*/ 1535980 w 2763768"/>
                <a:gd name="connsiteY12" fmla="*/ 540551 h 3414412"/>
                <a:gd name="connsiteX13" fmla="*/ 823819 w 2763768"/>
                <a:gd name="connsiteY13" fmla="*/ 1529744 h 3414412"/>
                <a:gd name="connsiteX14" fmla="*/ 824374 w 2763768"/>
                <a:gd name="connsiteY14" fmla="*/ 1568074 h 3414412"/>
                <a:gd name="connsiteX15" fmla="*/ 825263 w 2763768"/>
                <a:gd name="connsiteY15" fmla="*/ 1578629 h 3414412"/>
                <a:gd name="connsiteX16" fmla="*/ 830318 w 2763768"/>
                <a:gd name="connsiteY16" fmla="*/ 1623570 h 3414412"/>
                <a:gd name="connsiteX17" fmla="*/ 830763 w 2763768"/>
                <a:gd name="connsiteY17" fmla="*/ 1628791 h 3414412"/>
                <a:gd name="connsiteX18" fmla="*/ 819486 w 2763768"/>
                <a:gd name="connsiteY18" fmla="*/ 1672621 h 3414412"/>
                <a:gd name="connsiteX19" fmla="*/ 740159 w 2763768"/>
                <a:gd name="connsiteY19" fmla="*/ 1701341 h 3414412"/>
                <a:gd name="connsiteX20" fmla="*/ 725827 w 2763768"/>
                <a:gd name="connsiteY20" fmla="*/ 1715506 h 3414412"/>
                <a:gd name="connsiteX21" fmla="*/ 369469 w 2763768"/>
                <a:gd name="connsiteY21" fmla="*/ 2690312 h 3414412"/>
                <a:gd name="connsiteX22" fmla="*/ 369080 w 2763768"/>
                <a:gd name="connsiteY22" fmla="*/ 2691590 h 3414412"/>
                <a:gd name="connsiteX23" fmla="*/ 369302 w 2763768"/>
                <a:gd name="connsiteY23" fmla="*/ 2689479 h 3414412"/>
                <a:gd name="connsiteX24" fmla="*/ 348470 w 2763768"/>
                <a:gd name="connsiteY24" fmla="*/ 2705478 h 3414412"/>
                <a:gd name="connsiteX25" fmla="*/ 307752 w 2763768"/>
                <a:gd name="connsiteY25" fmla="*/ 2812357 h 3414412"/>
                <a:gd name="connsiteX26" fmla="*/ 157820 w 2763768"/>
                <a:gd name="connsiteY26" fmla="*/ 3181881 h 3414412"/>
                <a:gd name="connsiteX27" fmla="*/ 0 w 2763768"/>
                <a:gd name="connsiteY27" fmla="*/ 3414362 h 3414412"/>
                <a:gd name="connsiteX28" fmla="*/ 2008218 w 2763768"/>
                <a:gd name="connsiteY28" fmla="*/ 3406862 h 3414412"/>
                <a:gd name="connsiteX29" fmla="*/ 2184203 w 2763768"/>
                <a:gd name="connsiteY29" fmla="*/ 2565323 h 3414412"/>
                <a:gd name="connsiteX30" fmla="*/ 2207423 w 2763768"/>
                <a:gd name="connsiteY30" fmla="*/ 2521716 h 3414412"/>
                <a:gd name="connsiteX31" fmla="*/ 2501065 w 2763768"/>
                <a:gd name="connsiteY31" fmla="*/ 2170801 h 3414412"/>
                <a:gd name="connsiteX32" fmla="*/ 2763765 w 2763768"/>
                <a:gd name="connsiteY32" fmla="*/ 1818164 h 341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3768" h="3414412">
                  <a:moveTo>
                    <a:pt x="2763765" y="1818164"/>
                  </a:moveTo>
                  <a:cubicBezTo>
                    <a:pt x="2764765" y="1781612"/>
                    <a:pt x="2246087" y="1303875"/>
                    <a:pt x="2058047" y="1116502"/>
                  </a:cubicBezTo>
                  <a:cubicBezTo>
                    <a:pt x="2044493" y="1103003"/>
                    <a:pt x="2042215" y="1089837"/>
                    <a:pt x="2046826" y="1071672"/>
                  </a:cubicBezTo>
                  <a:cubicBezTo>
                    <a:pt x="2080601" y="939072"/>
                    <a:pt x="2116986" y="807195"/>
                    <a:pt x="2152484" y="675039"/>
                  </a:cubicBezTo>
                  <a:cubicBezTo>
                    <a:pt x="2209312" y="463446"/>
                    <a:pt x="2263807" y="251186"/>
                    <a:pt x="2323636" y="40426"/>
                  </a:cubicBezTo>
                  <a:cubicBezTo>
                    <a:pt x="2327080" y="28316"/>
                    <a:pt x="2333246" y="15929"/>
                    <a:pt x="2326858" y="2763"/>
                  </a:cubicBezTo>
                  <a:cubicBezTo>
                    <a:pt x="2316414" y="-4236"/>
                    <a:pt x="2308359" y="3874"/>
                    <a:pt x="2299582" y="7207"/>
                  </a:cubicBezTo>
                  <a:cubicBezTo>
                    <a:pt x="2238976" y="43204"/>
                    <a:pt x="2178315" y="79090"/>
                    <a:pt x="2116875" y="113587"/>
                  </a:cubicBezTo>
                  <a:cubicBezTo>
                    <a:pt x="2078768" y="136529"/>
                    <a:pt x="2040882" y="159861"/>
                    <a:pt x="2001552" y="180803"/>
                  </a:cubicBezTo>
                  <a:cubicBezTo>
                    <a:pt x="1976665" y="195302"/>
                    <a:pt x="1952389" y="210912"/>
                    <a:pt x="1927280" y="225133"/>
                  </a:cubicBezTo>
                  <a:cubicBezTo>
                    <a:pt x="1878507" y="252464"/>
                    <a:pt x="1831066" y="282295"/>
                    <a:pt x="1781793" y="308737"/>
                  </a:cubicBezTo>
                  <a:cubicBezTo>
                    <a:pt x="1722798" y="343290"/>
                    <a:pt x="1663747" y="377676"/>
                    <a:pt x="1604697" y="412228"/>
                  </a:cubicBezTo>
                  <a:cubicBezTo>
                    <a:pt x="1578532" y="427560"/>
                    <a:pt x="1563756" y="490555"/>
                    <a:pt x="1535980" y="540551"/>
                  </a:cubicBezTo>
                  <a:cubicBezTo>
                    <a:pt x="1296279" y="846580"/>
                    <a:pt x="839540" y="1489248"/>
                    <a:pt x="823819" y="1529744"/>
                  </a:cubicBezTo>
                  <a:cubicBezTo>
                    <a:pt x="823652" y="1542521"/>
                    <a:pt x="816875" y="1555409"/>
                    <a:pt x="824374" y="1568074"/>
                  </a:cubicBezTo>
                  <a:cubicBezTo>
                    <a:pt x="824652" y="1571574"/>
                    <a:pt x="824985" y="1575129"/>
                    <a:pt x="825263" y="1578629"/>
                  </a:cubicBezTo>
                  <a:cubicBezTo>
                    <a:pt x="834207" y="1592794"/>
                    <a:pt x="818541" y="1609737"/>
                    <a:pt x="830318" y="1623570"/>
                  </a:cubicBezTo>
                  <a:cubicBezTo>
                    <a:pt x="830874" y="1625292"/>
                    <a:pt x="831040" y="1627014"/>
                    <a:pt x="830763" y="1628791"/>
                  </a:cubicBezTo>
                  <a:cubicBezTo>
                    <a:pt x="838929" y="1646457"/>
                    <a:pt x="829485" y="1659622"/>
                    <a:pt x="819486" y="1672621"/>
                  </a:cubicBezTo>
                  <a:cubicBezTo>
                    <a:pt x="793044" y="1682231"/>
                    <a:pt x="766713" y="1692119"/>
                    <a:pt x="740159" y="1701341"/>
                  </a:cubicBezTo>
                  <a:cubicBezTo>
                    <a:pt x="732660" y="1703952"/>
                    <a:pt x="725660" y="1707007"/>
                    <a:pt x="725827" y="1715506"/>
                  </a:cubicBezTo>
                  <a:cubicBezTo>
                    <a:pt x="726327" y="1741282"/>
                    <a:pt x="458350" y="2418113"/>
                    <a:pt x="369469" y="2690312"/>
                  </a:cubicBezTo>
                  <a:cubicBezTo>
                    <a:pt x="369357" y="2690757"/>
                    <a:pt x="369191" y="2691201"/>
                    <a:pt x="369080" y="2691590"/>
                  </a:cubicBezTo>
                  <a:cubicBezTo>
                    <a:pt x="369135" y="2690868"/>
                    <a:pt x="369246" y="2690146"/>
                    <a:pt x="369302" y="2689479"/>
                  </a:cubicBezTo>
                  <a:cubicBezTo>
                    <a:pt x="359025" y="2690534"/>
                    <a:pt x="354081" y="2698034"/>
                    <a:pt x="348470" y="2705478"/>
                  </a:cubicBezTo>
                  <a:cubicBezTo>
                    <a:pt x="324639" y="2737253"/>
                    <a:pt x="315307" y="2774472"/>
                    <a:pt x="307752" y="2812357"/>
                  </a:cubicBezTo>
                  <a:cubicBezTo>
                    <a:pt x="299697" y="2826301"/>
                    <a:pt x="162542" y="3171327"/>
                    <a:pt x="157820" y="3181881"/>
                  </a:cubicBezTo>
                  <a:cubicBezTo>
                    <a:pt x="136155" y="3223545"/>
                    <a:pt x="30609" y="3351311"/>
                    <a:pt x="0" y="3414362"/>
                  </a:cubicBezTo>
                  <a:cubicBezTo>
                    <a:pt x="155487" y="3415140"/>
                    <a:pt x="1678191" y="3406751"/>
                    <a:pt x="2008218" y="3406862"/>
                  </a:cubicBezTo>
                  <a:cubicBezTo>
                    <a:pt x="2035993" y="3273540"/>
                    <a:pt x="2146317" y="2723532"/>
                    <a:pt x="2184203" y="2565323"/>
                  </a:cubicBezTo>
                  <a:cubicBezTo>
                    <a:pt x="2188203" y="2548546"/>
                    <a:pt x="2196591" y="2534548"/>
                    <a:pt x="2207423" y="2521716"/>
                  </a:cubicBezTo>
                  <a:cubicBezTo>
                    <a:pt x="2305971" y="2405281"/>
                    <a:pt x="2403296" y="2287846"/>
                    <a:pt x="2501065" y="2170801"/>
                  </a:cubicBezTo>
                  <a:cubicBezTo>
                    <a:pt x="2579336" y="2077253"/>
                    <a:pt x="2764765" y="1848273"/>
                    <a:pt x="2763765" y="1818164"/>
                  </a:cubicBezTo>
                  <a:close/>
                </a:path>
              </a:pathLst>
            </a:custGeom>
            <a:solidFill>
              <a:schemeClr val="bg1">
                <a:lumMod val="65000"/>
              </a:schemeClr>
            </a:solidFill>
            <a:ln w="5544" cap="flat">
              <a:noFill/>
              <a:prstDash val="solid"/>
              <a:miter/>
            </a:ln>
          </p:spPr>
          <p:txBody>
            <a:bodyPr rtlCol="0" anchor="ctr"/>
            <a:lstStyle/>
            <a:p>
              <a:endParaRPr lang="ko-KR" altLang="en-US"/>
            </a:p>
          </p:txBody>
        </p:sp>
        <p:sp>
          <p:nvSpPr>
            <p:cNvPr id="156" name="자유형: 도형 155">
              <a:extLst>
                <a:ext uri="{FF2B5EF4-FFF2-40B4-BE49-F238E27FC236}">
                  <a16:creationId xmlns:a16="http://schemas.microsoft.com/office/drawing/2014/main" id="{88A7F3E3-0B58-4AA7-AADC-70E80202C535}"/>
                </a:ext>
              </a:extLst>
            </p:cNvPr>
            <p:cNvSpPr/>
            <p:nvPr/>
          </p:nvSpPr>
          <p:spPr>
            <a:xfrm>
              <a:off x="9307767" y="3228910"/>
              <a:ext cx="2549327" cy="3411442"/>
            </a:xfrm>
            <a:custGeom>
              <a:avLst/>
              <a:gdLst>
                <a:gd name="connsiteX0" fmla="*/ 2544006 w 2549327"/>
                <a:gd name="connsiteY0" fmla="*/ 3367409 h 3411442"/>
                <a:gd name="connsiteX1" fmla="*/ 2153428 w 2549327"/>
                <a:gd name="connsiteY1" fmla="*/ 2654136 h 3411442"/>
                <a:gd name="connsiteX2" fmla="*/ 1906116 w 2549327"/>
                <a:gd name="connsiteY2" fmla="*/ 2166233 h 3411442"/>
                <a:gd name="connsiteX3" fmla="*/ 1860120 w 2549327"/>
                <a:gd name="connsiteY3" fmla="*/ 2084185 h 3411442"/>
                <a:gd name="connsiteX4" fmla="*/ 1817179 w 2549327"/>
                <a:gd name="connsiteY4" fmla="*/ 2008080 h 3411442"/>
                <a:gd name="connsiteX5" fmla="*/ 1750184 w 2549327"/>
                <a:gd name="connsiteY5" fmla="*/ 1992193 h 3411442"/>
                <a:gd name="connsiteX6" fmla="*/ 1729853 w 2549327"/>
                <a:gd name="connsiteY6" fmla="*/ 1993748 h 3411442"/>
                <a:gd name="connsiteX7" fmla="*/ 1499595 w 2549327"/>
                <a:gd name="connsiteY7" fmla="*/ 1628779 h 3411442"/>
                <a:gd name="connsiteX8" fmla="*/ 1498262 w 2549327"/>
                <a:gd name="connsiteY8" fmla="*/ 1628779 h 3411442"/>
                <a:gd name="connsiteX9" fmla="*/ 1452043 w 2549327"/>
                <a:gd name="connsiteY9" fmla="*/ 1584227 h 3411442"/>
                <a:gd name="connsiteX10" fmla="*/ 1433211 w 2549327"/>
                <a:gd name="connsiteY10" fmla="*/ 1554396 h 3411442"/>
                <a:gd name="connsiteX11" fmla="*/ 1360773 w 2549327"/>
                <a:gd name="connsiteY11" fmla="*/ 1215425 h 3411442"/>
                <a:gd name="connsiteX12" fmla="*/ 1288113 w 2549327"/>
                <a:gd name="connsiteY12" fmla="*/ 912729 h 3411442"/>
                <a:gd name="connsiteX13" fmla="*/ 1218841 w 2549327"/>
                <a:gd name="connsiteY13" fmla="*/ 694136 h 3411442"/>
                <a:gd name="connsiteX14" fmla="*/ 1166068 w 2549327"/>
                <a:gd name="connsiteY14" fmla="*/ 612143 h 3411442"/>
                <a:gd name="connsiteX15" fmla="*/ 1153624 w 2549327"/>
                <a:gd name="connsiteY15" fmla="*/ 594700 h 3411442"/>
                <a:gd name="connsiteX16" fmla="*/ 331916 w 2549327"/>
                <a:gd name="connsiteY16" fmla="*/ 2528 h 3411442"/>
                <a:gd name="connsiteX17" fmla="*/ 316695 w 2549327"/>
                <a:gd name="connsiteY17" fmla="*/ 2084 h 3411442"/>
                <a:gd name="connsiteX18" fmla="*/ 29331 w 2549327"/>
                <a:gd name="connsiteY18" fmla="*/ 1074215 h 3411442"/>
                <a:gd name="connsiteX19" fmla="*/ 40997 w 2549327"/>
                <a:gd name="connsiteY19" fmla="*/ 1117934 h 3411442"/>
                <a:gd name="connsiteX20" fmla="*/ 755214 w 2549327"/>
                <a:gd name="connsiteY20" fmla="*/ 1817541 h 3411442"/>
                <a:gd name="connsiteX21" fmla="*/ 228869 w 2549327"/>
                <a:gd name="connsiteY21" fmla="*/ 2474985 h 3411442"/>
                <a:gd name="connsiteX22" fmla="*/ 163764 w 2549327"/>
                <a:gd name="connsiteY22" fmla="*/ 2584142 h 3411442"/>
                <a:gd name="connsiteX23" fmla="*/ 123434 w 2549327"/>
                <a:gd name="connsiteY23" fmla="*/ 2752850 h 3411442"/>
                <a:gd name="connsiteX24" fmla="*/ 0 w 2549327"/>
                <a:gd name="connsiteY24" fmla="*/ 3410072 h 3411442"/>
                <a:gd name="connsiteX25" fmla="*/ 2497343 w 2549327"/>
                <a:gd name="connsiteY25" fmla="*/ 3411405 h 3411442"/>
                <a:gd name="connsiteX26" fmla="*/ 2544006 w 2549327"/>
                <a:gd name="connsiteY26" fmla="*/ 3367409 h 3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49327" h="3411442">
                  <a:moveTo>
                    <a:pt x="2544006" y="3367409"/>
                  </a:moveTo>
                  <a:cubicBezTo>
                    <a:pt x="2357577" y="3056880"/>
                    <a:pt x="2157317" y="2661747"/>
                    <a:pt x="2153428" y="2654136"/>
                  </a:cubicBezTo>
                  <a:cubicBezTo>
                    <a:pt x="2070768" y="2491595"/>
                    <a:pt x="1987553" y="2329386"/>
                    <a:pt x="1906116" y="2166233"/>
                  </a:cubicBezTo>
                  <a:cubicBezTo>
                    <a:pt x="1892172" y="2138291"/>
                    <a:pt x="1880007" y="2108961"/>
                    <a:pt x="1860120" y="2084185"/>
                  </a:cubicBezTo>
                  <a:cubicBezTo>
                    <a:pt x="1838233" y="2063131"/>
                    <a:pt x="1830956" y="2033689"/>
                    <a:pt x="1817179" y="2008080"/>
                  </a:cubicBezTo>
                  <a:cubicBezTo>
                    <a:pt x="1792292" y="1961584"/>
                    <a:pt x="1793014" y="1960973"/>
                    <a:pt x="1750184" y="1992193"/>
                  </a:cubicBezTo>
                  <a:cubicBezTo>
                    <a:pt x="1743018" y="1997414"/>
                    <a:pt x="1735908" y="2004469"/>
                    <a:pt x="1729853" y="1993748"/>
                  </a:cubicBezTo>
                  <a:cubicBezTo>
                    <a:pt x="1703688" y="1947585"/>
                    <a:pt x="1501594" y="1628779"/>
                    <a:pt x="1499595" y="1628779"/>
                  </a:cubicBezTo>
                  <a:cubicBezTo>
                    <a:pt x="1499150" y="1628779"/>
                    <a:pt x="1498706" y="1628779"/>
                    <a:pt x="1498262" y="1628779"/>
                  </a:cubicBezTo>
                  <a:cubicBezTo>
                    <a:pt x="1482874" y="1613892"/>
                    <a:pt x="1467542" y="1599004"/>
                    <a:pt x="1452043" y="1584227"/>
                  </a:cubicBezTo>
                  <a:cubicBezTo>
                    <a:pt x="1443210" y="1575784"/>
                    <a:pt x="1435711" y="1566673"/>
                    <a:pt x="1433211" y="1554396"/>
                  </a:cubicBezTo>
                  <a:cubicBezTo>
                    <a:pt x="1416324" y="1471792"/>
                    <a:pt x="1365551" y="1236701"/>
                    <a:pt x="1360773" y="1215425"/>
                  </a:cubicBezTo>
                  <a:cubicBezTo>
                    <a:pt x="1338053" y="1114156"/>
                    <a:pt x="1322277" y="1011332"/>
                    <a:pt x="1288113" y="912729"/>
                  </a:cubicBezTo>
                  <a:cubicBezTo>
                    <a:pt x="1263115" y="840513"/>
                    <a:pt x="1236673" y="768630"/>
                    <a:pt x="1218841" y="694136"/>
                  </a:cubicBezTo>
                  <a:cubicBezTo>
                    <a:pt x="1210675" y="659917"/>
                    <a:pt x="1198620" y="629864"/>
                    <a:pt x="1166068" y="612143"/>
                  </a:cubicBezTo>
                  <a:cubicBezTo>
                    <a:pt x="1164957" y="604200"/>
                    <a:pt x="1159513" y="599256"/>
                    <a:pt x="1153624" y="594700"/>
                  </a:cubicBezTo>
                  <a:cubicBezTo>
                    <a:pt x="1056299" y="526651"/>
                    <a:pt x="342360" y="7806"/>
                    <a:pt x="331916" y="2528"/>
                  </a:cubicBezTo>
                  <a:cubicBezTo>
                    <a:pt x="326917" y="584"/>
                    <a:pt x="321917" y="-1804"/>
                    <a:pt x="316695" y="2084"/>
                  </a:cubicBezTo>
                  <a:cubicBezTo>
                    <a:pt x="315973" y="6639"/>
                    <a:pt x="77382" y="895619"/>
                    <a:pt x="29331" y="1074215"/>
                  </a:cubicBezTo>
                  <a:cubicBezTo>
                    <a:pt x="24498" y="1092103"/>
                    <a:pt x="27164" y="1104157"/>
                    <a:pt x="40997" y="1117934"/>
                  </a:cubicBezTo>
                  <a:cubicBezTo>
                    <a:pt x="230758" y="1306362"/>
                    <a:pt x="755214" y="1795987"/>
                    <a:pt x="755214" y="1817541"/>
                  </a:cubicBezTo>
                  <a:cubicBezTo>
                    <a:pt x="755214" y="1839761"/>
                    <a:pt x="338916" y="2341163"/>
                    <a:pt x="228869" y="2474985"/>
                  </a:cubicBezTo>
                  <a:cubicBezTo>
                    <a:pt x="202039" y="2507593"/>
                    <a:pt x="170319" y="2536091"/>
                    <a:pt x="163764" y="2584142"/>
                  </a:cubicBezTo>
                  <a:cubicBezTo>
                    <a:pt x="155987" y="2641137"/>
                    <a:pt x="137266" y="2696688"/>
                    <a:pt x="123434" y="2752850"/>
                  </a:cubicBezTo>
                  <a:cubicBezTo>
                    <a:pt x="96825" y="2860896"/>
                    <a:pt x="33053" y="3222921"/>
                    <a:pt x="0" y="3410072"/>
                  </a:cubicBezTo>
                  <a:cubicBezTo>
                    <a:pt x="160820" y="3411794"/>
                    <a:pt x="2423794" y="3411405"/>
                    <a:pt x="2497343" y="3411405"/>
                  </a:cubicBezTo>
                  <a:cubicBezTo>
                    <a:pt x="2546506" y="3411405"/>
                    <a:pt x="2557505" y="3395740"/>
                    <a:pt x="2544006" y="3367409"/>
                  </a:cubicBezTo>
                  <a:close/>
                </a:path>
              </a:pathLst>
            </a:custGeom>
            <a:solidFill>
              <a:schemeClr val="accent5">
                <a:lumMod val="20000"/>
                <a:lumOff val="80000"/>
              </a:schemeClr>
            </a:solidFill>
            <a:ln w="5544" cap="flat">
              <a:noFill/>
              <a:prstDash val="solid"/>
              <a:miter/>
            </a:ln>
          </p:spPr>
          <p:txBody>
            <a:bodyPr rtlCol="0" anchor="ctr"/>
            <a:lstStyle/>
            <a:p>
              <a:endParaRPr lang="ko-KR" altLang="en-US"/>
            </a:p>
          </p:txBody>
        </p:sp>
        <p:sp>
          <p:nvSpPr>
            <p:cNvPr id="157" name="자유형: 도형 156">
              <a:extLst>
                <a:ext uri="{FF2B5EF4-FFF2-40B4-BE49-F238E27FC236}">
                  <a16:creationId xmlns:a16="http://schemas.microsoft.com/office/drawing/2014/main" id="{BC87ED6E-B801-47D4-A765-DA82B4B2DB1B}"/>
                </a:ext>
              </a:extLst>
            </p:cNvPr>
            <p:cNvSpPr/>
            <p:nvPr/>
          </p:nvSpPr>
          <p:spPr>
            <a:xfrm>
              <a:off x="9909590" y="4756421"/>
              <a:ext cx="2092235" cy="328919"/>
            </a:xfrm>
            <a:custGeom>
              <a:avLst/>
              <a:gdLst>
                <a:gd name="connsiteX0" fmla="*/ 2092170 w 2092235"/>
                <a:gd name="connsiteY0" fmla="*/ 234480 h 328919"/>
                <a:gd name="connsiteX1" fmla="*/ 1987623 w 2092235"/>
                <a:gd name="connsiteY1" fmla="*/ 134488 h 328919"/>
                <a:gd name="connsiteX2" fmla="*/ 1825303 w 2092235"/>
                <a:gd name="connsiteY2" fmla="*/ 134266 h 328919"/>
                <a:gd name="connsiteX3" fmla="*/ 1810194 w 2092235"/>
                <a:gd name="connsiteY3" fmla="*/ 109379 h 328919"/>
                <a:gd name="connsiteX4" fmla="*/ 1786418 w 2092235"/>
                <a:gd name="connsiteY4" fmla="*/ 39885 h 328919"/>
                <a:gd name="connsiteX5" fmla="*/ 1675927 w 2092235"/>
                <a:gd name="connsiteY5" fmla="*/ 3944 h 328919"/>
                <a:gd name="connsiteX6" fmla="*/ 1069368 w 2092235"/>
                <a:gd name="connsiteY6" fmla="*/ 3944 h 328919"/>
                <a:gd name="connsiteX7" fmla="*/ 942323 w 2092235"/>
                <a:gd name="connsiteY7" fmla="*/ 73382 h 328919"/>
                <a:gd name="connsiteX8" fmla="*/ 914214 w 2092235"/>
                <a:gd name="connsiteY8" fmla="*/ 128544 h 328919"/>
                <a:gd name="connsiteX9" fmla="*/ 611796 w 2092235"/>
                <a:gd name="connsiteY9" fmla="*/ 129155 h 328919"/>
                <a:gd name="connsiteX10" fmla="*/ 502416 w 2092235"/>
                <a:gd name="connsiteY10" fmla="*/ 187595 h 328919"/>
                <a:gd name="connsiteX11" fmla="*/ 472252 w 2092235"/>
                <a:gd name="connsiteY11" fmla="*/ 200982 h 328919"/>
                <a:gd name="connsiteX12" fmla="*/ 53343 w 2092235"/>
                <a:gd name="connsiteY12" fmla="*/ 200816 h 328919"/>
                <a:gd name="connsiteX13" fmla="*/ 1347 w 2092235"/>
                <a:gd name="connsiteY13" fmla="*/ 274810 h 328919"/>
                <a:gd name="connsiteX14" fmla="*/ 86562 w 2092235"/>
                <a:gd name="connsiteY14" fmla="*/ 328861 h 328919"/>
                <a:gd name="connsiteX15" fmla="*/ 1970069 w 2092235"/>
                <a:gd name="connsiteY15" fmla="*/ 328916 h 328919"/>
                <a:gd name="connsiteX16" fmla="*/ 2092170 w 2092235"/>
                <a:gd name="connsiteY16" fmla="*/ 234480 h 32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2235" h="328919">
                  <a:moveTo>
                    <a:pt x="2092170" y="234480"/>
                  </a:moveTo>
                  <a:cubicBezTo>
                    <a:pt x="2094225" y="182540"/>
                    <a:pt x="2047729" y="134488"/>
                    <a:pt x="1987623" y="134488"/>
                  </a:cubicBezTo>
                  <a:cubicBezTo>
                    <a:pt x="1940905" y="134488"/>
                    <a:pt x="1872022" y="134266"/>
                    <a:pt x="1825303" y="134266"/>
                  </a:cubicBezTo>
                  <a:cubicBezTo>
                    <a:pt x="1815415" y="128933"/>
                    <a:pt x="1810749" y="125045"/>
                    <a:pt x="1810194" y="109379"/>
                  </a:cubicBezTo>
                  <a:cubicBezTo>
                    <a:pt x="1808860" y="73382"/>
                    <a:pt x="1805416" y="59272"/>
                    <a:pt x="1786418" y="39885"/>
                  </a:cubicBezTo>
                  <a:cubicBezTo>
                    <a:pt x="1775530" y="23386"/>
                    <a:pt x="1753365" y="4999"/>
                    <a:pt x="1675927" y="3944"/>
                  </a:cubicBezTo>
                  <a:cubicBezTo>
                    <a:pt x="1470000" y="1166"/>
                    <a:pt x="1286627" y="-3333"/>
                    <a:pt x="1069368" y="3944"/>
                  </a:cubicBezTo>
                  <a:cubicBezTo>
                    <a:pt x="986764" y="6721"/>
                    <a:pt x="942323" y="23386"/>
                    <a:pt x="942323" y="73382"/>
                  </a:cubicBezTo>
                  <a:cubicBezTo>
                    <a:pt x="943267" y="81493"/>
                    <a:pt x="942323" y="128933"/>
                    <a:pt x="914214" y="128544"/>
                  </a:cubicBezTo>
                  <a:cubicBezTo>
                    <a:pt x="813389" y="128655"/>
                    <a:pt x="712620" y="127989"/>
                    <a:pt x="611796" y="129155"/>
                  </a:cubicBezTo>
                  <a:cubicBezTo>
                    <a:pt x="566133" y="129711"/>
                    <a:pt x="526692" y="146376"/>
                    <a:pt x="502416" y="187595"/>
                  </a:cubicBezTo>
                  <a:cubicBezTo>
                    <a:pt x="494583" y="200871"/>
                    <a:pt x="484473" y="200982"/>
                    <a:pt x="472252" y="200982"/>
                  </a:cubicBezTo>
                  <a:cubicBezTo>
                    <a:pt x="332597" y="200816"/>
                    <a:pt x="192942" y="200816"/>
                    <a:pt x="53343" y="200816"/>
                  </a:cubicBezTo>
                  <a:cubicBezTo>
                    <a:pt x="14680" y="201149"/>
                    <a:pt x="-5596" y="246534"/>
                    <a:pt x="1347" y="274810"/>
                  </a:cubicBezTo>
                  <a:cubicBezTo>
                    <a:pt x="10402" y="311418"/>
                    <a:pt x="37567" y="328638"/>
                    <a:pt x="86562" y="328861"/>
                  </a:cubicBezTo>
                  <a:cubicBezTo>
                    <a:pt x="105005" y="328972"/>
                    <a:pt x="1790862" y="327583"/>
                    <a:pt x="1970069" y="328916"/>
                  </a:cubicBezTo>
                  <a:cubicBezTo>
                    <a:pt x="2020509" y="329305"/>
                    <a:pt x="2089558" y="299752"/>
                    <a:pt x="2092170" y="234480"/>
                  </a:cubicBezTo>
                  <a:close/>
                </a:path>
              </a:pathLst>
            </a:custGeom>
            <a:solidFill>
              <a:srgbClr val="D6ECF8"/>
            </a:solidFill>
            <a:ln w="65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158" name="자유형: 도형 157">
              <a:extLst>
                <a:ext uri="{FF2B5EF4-FFF2-40B4-BE49-F238E27FC236}">
                  <a16:creationId xmlns:a16="http://schemas.microsoft.com/office/drawing/2014/main" id="{B7F4B092-841B-4433-BA2E-1E705531CBB0}"/>
                </a:ext>
              </a:extLst>
            </p:cNvPr>
            <p:cNvSpPr/>
            <p:nvPr/>
          </p:nvSpPr>
          <p:spPr>
            <a:xfrm>
              <a:off x="8374291" y="3718786"/>
              <a:ext cx="816597" cy="344470"/>
            </a:xfrm>
            <a:custGeom>
              <a:avLst/>
              <a:gdLst>
                <a:gd name="connsiteX0" fmla="*/ 708273 w 816597"/>
                <a:gd name="connsiteY0" fmla="*/ 72216 h 344470"/>
                <a:gd name="connsiteX1" fmla="*/ 609393 w 816597"/>
                <a:gd name="connsiteY1" fmla="*/ 72216 h 344470"/>
                <a:gd name="connsiteX2" fmla="*/ 505513 w 816597"/>
                <a:gd name="connsiteY2" fmla="*/ 0 h 344470"/>
                <a:gd name="connsiteX3" fmla="*/ 211093 w 816597"/>
                <a:gd name="connsiteY3" fmla="*/ 0 h 344470"/>
                <a:gd name="connsiteX4" fmla="*/ 99991 w 816597"/>
                <a:gd name="connsiteY4" fmla="*/ 111102 h 344470"/>
                <a:gd name="connsiteX5" fmla="*/ 99991 w 816597"/>
                <a:gd name="connsiteY5" fmla="*/ 111102 h 344470"/>
                <a:gd name="connsiteX6" fmla="*/ 118490 w 816597"/>
                <a:gd name="connsiteY6" fmla="*/ 172208 h 344470"/>
                <a:gd name="connsiteX7" fmla="*/ 82660 w 816597"/>
                <a:gd name="connsiteY7" fmla="*/ 172208 h 344470"/>
                <a:gd name="connsiteX8" fmla="*/ 0 w 816597"/>
                <a:gd name="connsiteY8" fmla="*/ 254867 h 344470"/>
                <a:gd name="connsiteX9" fmla="*/ 0 w 816597"/>
                <a:gd name="connsiteY9" fmla="*/ 261811 h 344470"/>
                <a:gd name="connsiteX10" fmla="*/ 82660 w 816597"/>
                <a:gd name="connsiteY10" fmla="*/ 344471 h 344470"/>
                <a:gd name="connsiteX11" fmla="*/ 428464 w 816597"/>
                <a:gd name="connsiteY11" fmla="*/ 344471 h 344470"/>
                <a:gd name="connsiteX12" fmla="*/ 506401 w 816597"/>
                <a:gd name="connsiteY12" fmla="*/ 288920 h 344470"/>
                <a:gd name="connsiteX13" fmla="*/ 708273 w 816597"/>
                <a:gd name="connsiteY13" fmla="*/ 288920 h 344470"/>
                <a:gd name="connsiteX14" fmla="*/ 816597 w 816597"/>
                <a:gd name="connsiteY14" fmla="*/ 180596 h 344470"/>
                <a:gd name="connsiteX15" fmla="*/ 816597 w 816597"/>
                <a:gd name="connsiteY15" fmla="*/ 180596 h 344470"/>
                <a:gd name="connsiteX16" fmla="*/ 708273 w 816597"/>
                <a:gd name="connsiteY16" fmla="*/ 72216 h 34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6597" h="344470">
                  <a:moveTo>
                    <a:pt x="708273" y="72216"/>
                  </a:moveTo>
                  <a:lnTo>
                    <a:pt x="609393" y="72216"/>
                  </a:lnTo>
                  <a:cubicBezTo>
                    <a:pt x="593505" y="30164"/>
                    <a:pt x="552897" y="0"/>
                    <a:pt x="505513" y="0"/>
                  </a:cubicBezTo>
                  <a:lnTo>
                    <a:pt x="211093" y="0"/>
                  </a:lnTo>
                  <a:cubicBezTo>
                    <a:pt x="149987" y="0"/>
                    <a:pt x="99991" y="49996"/>
                    <a:pt x="99991" y="111102"/>
                  </a:cubicBezTo>
                  <a:lnTo>
                    <a:pt x="99991" y="111102"/>
                  </a:lnTo>
                  <a:cubicBezTo>
                    <a:pt x="99991" y="133655"/>
                    <a:pt x="106824" y="154653"/>
                    <a:pt x="118490" y="172208"/>
                  </a:cubicBezTo>
                  <a:lnTo>
                    <a:pt x="82660" y="172208"/>
                  </a:lnTo>
                  <a:cubicBezTo>
                    <a:pt x="37219" y="172208"/>
                    <a:pt x="0" y="209371"/>
                    <a:pt x="0" y="254867"/>
                  </a:cubicBezTo>
                  <a:lnTo>
                    <a:pt x="0" y="261811"/>
                  </a:lnTo>
                  <a:cubicBezTo>
                    <a:pt x="0" y="307252"/>
                    <a:pt x="37164" y="344471"/>
                    <a:pt x="82660" y="344471"/>
                  </a:cubicBezTo>
                  <a:lnTo>
                    <a:pt x="428464" y="344471"/>
                  </a:lnTo>
                  <a:cubicBezTo>
                    <a:pt x="464405" y="344471"/>
                    <a:pt x="495125" y="321139"/>
                    <a:pt x="506401" y="288920"/>
                  </a:cubicBezTo>
                  <a:lnTo>
                    <a:pt x="708273" y="288920"/>
                  </a:lnTo>
                  <a:cubicBezTo>
                    <a:pt x="767879" y="288920"/>
                    <a:pt x="816597" y="240146"/>
                    <a:pt x="816597" y="180596"/>
                  </a:cubicBezTo>
                  <a:lnTo>
                    <a:pt x="816597" y="180596"/>
                  </a:lnTo>
                  <a:cubicBezTo>
                    <a:pt x="816597" y="120990"/>
                    <a:pt x="767824" y="72216"/>
                    <a:pt x="708273" y="72216"/>
                  </a:cubicBezTo>
                  <a:close/>
                </a:path>
              </a:pathLst>
            </a:custGeom>
            <a:solidFill>
              <a:srgbClr val="D6ECF8"/>
            </a:solidFill>
            <a:ln w="65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sp>
          <p:nvSpPr>
            <p:cNvPr id="159" name="자유형: 도형 158">
              <a:extLst>
                <a:ext uri="{FF2B5EF4-FFF2-40B4-BE49-F238E27FC236}">
                  <a16:creationId xmlns:a16="http://schemas.microsoft.com/office/drawing/2014/main" id="{3952E468-55A1-4869-9AC6-152EB45E82EA}"/>
                </a:ext>
              </a:extLst>
            </p:cNvPr>
            <p:cNvSpPr/>
            <p:nvPr/>
          </p:nvSpPr>
          <p:spPr>
            <a:xfrm>
              <a:off x="7429871" y="4324290"/>
              <a:ext cx="1616640" cy="283364"/>
            </a:xfrm>
            <a:custGeom>
              <a:avLst/>
              <a:gdLst>
                <a:gd name="connsiteX0" fmla="*/ 1552701 w 1616640"/>
                <a:gd name="connsiteY0" fmla="*/ 155542 h 283364"/>
                <a:gd name="connsiteX1" fmla="*/ 1212675 w 1616640"/>
                <a:gd name="connsiteY1" fmla="*/ 155542 h 283364"/>
                <a:gd name="connsiteX2" fmla="*/ 1139514 w 1616640"/>
                <a:gd name="connsiteY2" fmla="*/ 111102 h 283364"/>
                <a:gd name="connsiteX3" fmla="*/ 883258 w 1616640"/>
                <a:gd name="connsiteY3" fmla="*/ 111102 h 283364"/>
                <a:gd name="connsiteX4" fmla="*/ 883258 w 1616640"/>
                <a:gd name="connsiteY4" fmla="*/ 85048 h 283364"/>
                <a:gd name="connsiteX5" fmla="*/ 798210 w 1616640"/>
                <a:gd name="connsiteY5" fmla="*/ 0 h 283364"/>
                <a:gd name="connsiteX6" fmla="*/ 290642 w 1616640"/>
                <a:gd name="connsiteY6" fmla="*/ 0 h 283364"/>
                <a:gd name="connsiteX7" fmla="*/ 205594 w 1616640"/>
                <a:gd name="connsiteY7" fmla="*/ 85048 h 283364"/>
                <a:gd name="connsiteX8" fmla="*/ 205594 w 1616640"/>
                <a:gd name="connsiteY8" fmla="*/ 111102 h 283364"/>
                <a:gd name="connsiteX9" fmla="*/ 82660 w 1616640"/>
                <a:gd name="connsiteY9" fmla="*/ 111102 h 283364"/>
                <a:gd name="connsiteX10" fmla="*/ 0 w 1616640"/>
                <a:gd name="connsiteY10" fmla="*/ 193761 h 283364"/>
                <a:gd name="connsiteX11" fmla="*/ 0 w 1616640"/>
                <a:gd name="connsiteY11" fmla="*/ 200705 h 283364"/>
                <a:gd name="connsiteX12" fmla="*/ 82660 w 1616640"/>
                <a:gd name="connsiteY12" fmla="*/ 283365 h 283364"/>
                <a:gd name="connsiteX13" fmla="*/ 974973 w 1616640"/>
                <a:gd name="connsiteY13" fmla="*/ 283365 h 283364"/>
                <a:gd name="connsiteX14" fmla="*/ 1139570 w 1616640"/>
                <a:gd name="connsiteY14" fmla="*/ 283365 h 283364"/>
                <a:gd name="connsiteX15" fmla="*/ 1552757 w 1616640"/>
                <a:gd name="connsiteY15" fmla="*/ 283365 h 283364"/>
                <a:gd name="connsiteX16" fmla="*/ 1616640 w 1616640"/>
                <a:gd name="connsiteY16" fmla="*/ 219481 h 283364"/>
                <a:gd name="connsiteX17" fmla="*/ 1552701 w 1616640"/>
                <a:gd name="connsiteY17" fmla="*/ 155542 h 28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6640" h="283364">
                  <a:moveTo>
                    <a:pt x="1552701" y="155542"/>
                  </a:moveTo>
                  <a:lnTo>
                    <a:pt x="1212675" y="155542"/>
                  </a:lnTo>
                  <a:cubicBezTo>
                    <a:pt x="1198842" y="129211"/>
                    <a:pt x="1171178" y="111102"/>
                    <a:pt x="1139514" y="111102"/>
                  </a:cubicBezTo>
                  <a:lnTo>
                    <a:pt x="883258" y="111102"/>
                  </a:lnTo>
                  <a:lnTo>
                    <a:pt x="883258" y="85048"/>
                  </a:lnTo>
                  <a:cubicBezTo>
                    <a:pt x="883258" y="38275"/>
                    <a:pt x="844984" y="0"/>
                    <a:pt x="798210" y="0"/>
                  </a:cubicBezTo>
                  <a:lnTo>
                    <a:pt x="290642" y="0"/>
                  </a:lnTo>
                  <a:cubicBezTo>
                    <a:pt x="243868" y="0"/>
                    <a:pt x="205594" y="38275"/>
                    <a:pt x="205594" y="85048"/>
                  </a:cubicBezTo>
                  <a:lnTo>
                    <a:pt x="205594" y="111102"/>
                  </a:lnTo>
                  <a:lnTo>
                    <a:pt x="82660" y="111102"/>
                  </a:lnTo>
                  <a:cubicBezTo>
                    <a:pt x="37219" y="111102"/>
                    <a:pt x="0" y="148265"/>
                    <a:pt x="0" y="193761"/>
                  </a:cubicBezTo>
                  <a:lnTo>
                    <a:pt x="0" y="200705"/>
                  </a:lnTo>
                  <a:cubicBezTo>
                    <a:pt x="0" y="246146"/>
                    <a:pt x="37164" y="283365"/>
                    <a:pt x="82660" y="283365"/>
                  </a:cubicBezTo>
                  <a:lnTo>
                    <a:pt x="974973" y="283365"/>
                  </a:lnTo>
                  <a:lnTo>
                    <a:pt x="1139570" y="283365"/>
                  </a:lnTo>
                  <a:lnTo>
                    <a:pt x="1552757" y="283365"/>
                  </a:lnTo>
                  <a:cubicBezTo>
                    <a:pt x="1587865" y="283365"/>
                    <a:pt x="1616640" y="254645"/>
                    <a:pt x="1616640" y="219481"/>
                  </a:cubicBezTo>
                  <a:cubicBezTo>
                    <a:pt x="1616640" y="184318"/>
                    <a:pt x="1587809" y="155542"/>
                    <a:pt x="1552701" y="155542"/>
                  </a:cubicBezTo>
                  <a:close/>
                </a:path>
              </a:pathLst>
            </a:custGeom>
            <a:solidFill>
              <a:srgbClr val="D6ECF8"/>
            </a:solidFill>
            <a:ln w="65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p>
          </p:txBody>
        </p:sp>
        <p:grpSp>
          <p:nvGrpSpPr>
            <p:cNvPr id="167" name="그룹 166">
              <a:extLst>
                <a:ext uri="{FF2B5EF4-FFF2-40B4-BE49-F238E27FC236}">
                  <a16:creationId xmlns:a16="http://schemas.microsoft.com/office/drawing/2014/main" id="{2FAA6BB8-DF55-49A7-8266-829CAA4445B3}"/>
                </a:ext>
              </a:extLst>
            </p:cNvPr>
            <p:cNvGrpSpPr/>
            <p:nvPr/>
          </p:nvGrpSpPr>
          <p:grpSpPr>
            <a:xfrm>
              <a:off x="7373078" y="6013278"/>
              <a:ext cx="389228" cy="698329"/>
              <a:chOff x="5102901" y="181128"/>
              <a:chExt cx="1880019" cy="3373017"/>
            </a:xfrm>
          </p:grpSpPr>
          <p:sp>
            <p:nvSpPr>
              <p:cNvPr id="161" name="Rectangle 19">
                <a:extLst>
                  <a:ext uri="{FF2B5EF4-FFF2-40B4-BE49-F238E27FC236}">
                    <a16:creationId xmlns:a16="http://schemas.microsoft.com/office/drawing/2014/main" id="{BDDA8FBA-C0BD-4E11-AAC3-E88F296BFE78}"/>
                  </a:ext>
                </a:extLst>
              </p:cNvPr>
              <p:cNvSpPr>
                <a:spLocks noChangeArrowheads="1"/>
              </p:cNvSpPr>
              <p:nvPr/>
            </p:nvSpPr>
            <p:spPr bwMode="auto">
              <a:xfrm>
                <a:off x="5868034" y="2409005"/>
                <a:ext cx="349752" cy="1145140"/>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4" name="Freeform 69">
                <a:extLst>
                  <a:ext uri="{FF2B5EF4-FFF2-40B4-BE49-F238E27FC236}">
                    <a16:creationId xmlns:a16="http://schemas.microsoft.com/office/drawing/2014/main" id="{C82E665E-060D-40D8-BDC7-C6AABEEABB4B}"/>
                  </a:ext>
                </a:extLst>
              </p:cNvPr>
              <p:cNvSpPr>
                <a:spLocks/>
              </p:cNvSpPr>
              <p:nvPr/>
            </p:nvSpPr>
            <p:spPr bwMode="auto">
              <a:xfrm>
                <a:off x="5102901" y="181128"/>
                <a:ext cx="1880019" cy="2725397"/>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5" name="Freeform 72">
                <a:extLst>
                  <a:ext uri="{FF2B5EF4-FFF2-40B4-BE49-F238E27FC236}">
                    <a16:creationId xmlns:a16="http://schemas.microsoft.com/office/drawing/2014/main" id="{7F6AEA17-2FBB-43B1-9663-C4755D3E9435}"/>
                  </a:ext>
                </a:extLst>
              </p:cNvPr>
              <p:cNvSpPr>
                <a:spLocks/>
              </p:cNvSpPr>
              <p:nvPr/>
            </p:nvSpPr>
            <p:spPr bwMode="auto">
              <a:xfrm>
                <a:off x="6042909" y="225292"/>
                <a:ext cx="940011" cy="268123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92" name="그룹 191">
              <a:extLst>
                <a:ext uri="{FF2B5EF4-FFF2-40B4-BE49-F238E27FC236}">
                  <a16:creationId xmlns:a16="http://schemas.microsoft.com/office/drawing/2014/main" id="{D3575717-028E-432E-AA79-61C12A3BC4D9}"/>
                </a:ext>
              </a:extLst>
            </p:cNvPr>
            <p:cNvGrpSpPr/>
            <p:nvPr/>
          </p:nvGrpSpPr>
          <p:grpSpPr>
            <a:xfrm>
              <a:off x="7942104" y="5662159"/>
              <a:ext cx="389228" cy="1049448"/>
              <a:chOff x="7942104" y="5639995"/>
              <a:chExt cx="389228" cy="1049448"/>
            </a:xfrm>
          </p:grpSpPr>
          <p:sp>
            <p:nvSpPr>
              <p:cNvPr id="169" name="Rectangle 19">
                <a:extLst>
                  <a:ext uri="{FF2B5EF4-FFF2-40B4-BE49-F238E27FC236}">
                    <a16:creationId xmlns:a16="http://schemas.microsoft.com/office/drawing/2014/main" id="{A915A914-10D4-47C8-A497-3AA2FE7E5973}"/>
                  </a:ext>
                </a:extLst>
              </p:cNvPr>
              <p:cNvSpPr>
                <a:spLocks noChangeArrowheads="1"/>
              </p:cNvSpPr>
              <p:nvPr/>
            </p:nvSpPr>
            <p:spPr bwMode="auto">
              <a:xfrm>
                <a:off x="8100513" y="6452360"/>
                <a:ext cx="72411" cy="237083"/>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88" name="그룹 187">
                <a:extLst>
                  <a:ext uri="{FF2B5EF4-FFF2-40B4-BE49-F238E27FC236}">
                    <a16:creationId xmlns:a16="http://schemas.microsoft.com/office/drawing/2014/main" id="{550E3F45-9599-4DFC-8A31-3B1CB7F4E301}"/>
                  </a:ext>
                </a:extLst>
              </p:cNvPr>
              <p:cNvGrpSpPr/>
              <p:nvPr/>
            </p:nvGrpSpPr>
            <p:grpSpPr>
              <a:xfrm>
                <a:off x="7942104" y="5639995"/>
                <a:ext cx="389228" cy="915369"/>
                <a:chOff x="7942104" y="5991114"/>
                <a:chExt cx="389228" cy="564250"/>
              </a:xfrm>
            </p:grpSpPr>
            <p:sp>
              <p:nvSpPr>
                <p:cNvPr id="170" name="Freeform 69">
                  <a:extLst>
                    <a:ext uri="{FF2B5EF4-FFF2-40B4-BE49-F238E27FC236}">
                      <a16:creationId xmlns:a16="http://schemas.microsoft.com/office/drawing/2014/main" id="{AE7012B6-7F27-4560-98F9-786FC2DA16C1}"/>
                    </a:ext>
                  </a:extLst>
                </p:cNvPr>
                <p:cNvSpPr>
                  <a:spLocks/>
                </p:cNvSpPr>
                <p:nvPr/>
              </p:nvSpPr>
              <p:spPr bwMode="auto">
                <a:xfrm>
                  <a:off x="7942104" y="5991114"/>
                  <a:ext cx="389228" cy="56425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1" name="Freeform 72">
                  <a:extLst>
                    <a:ext uri="{FF2B5EF4-FFF2-40B4-BE49-F238E27FC236}">
                      <a16:creationId xmlns:a16="http://schemas.microsoft.com/office/drawing/2014/main" id="{7A79F063-5597-4754-9C37-32E157AB6A4D}"/>
                    </a:ext>
                  </a:extLst>
                </p:cNvPr>
                <p:cNvSpPr>
                  <a:spLocks/>
                </p:cNvSpPr>
                <p:nvPr/>
              </p:nvSpPr>
              <p:spPr bwMode="auto">
                <a:xfrm>
                  <a:off x="8136718" y="6000257"/>
                  <a:ext cx="194614" cy="55510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72" name="그룹 171">
              <a:extLst>
                <a:ext uri="{FF2B5EF4-FFF2-40B4-BE49-F238E27FC236}">
                  <a16:creationId xmlns:a16="http://schemas.microsoft.com/office/drawing/2014/main" id="{C0F42CDB-EA0F-43EC-9A56-5A947EC9A879}"/>
                </a:ext>
              </a:extLst>
            </p:cNvPr>
            <p:cNvGrpSpPr/>
            <p:nvPr/>
          </p:nvGrpSpPr>
          <p:grpSpPr>
            <a:xfrm>
              <a:off x="8621293" y="6013278"/>
              <a:ext cx="389228" cy="698329"/>
              <a:chOff x="5102901" y="181128"/>
              <a:chExt cx="1880019" cy="3373017"/>
            </a:xfrm>
          </p:grpSpPr>
          <p:sp>
            <p:nvSpPr>
              <p:cNvPr id="173" name="Rectangle 19">
                <a:extLst>
                  <a:ext uri="{FF2B5EF4-FFF2-40B4-BE49-F238E27FC236}">
                    <a16:creationId xmlns:a16="http://schemas.microsoft.com/office/drawing/2014/main" id="{ED6B8704-8EBF-4063-ABDA-9A941032B9E2}"/>
                  </a:ext>
                </a:extLst>
              </p:cNvPr>
              <p:cNvSpPr>
                <a:spLocks noChangeArrowheads="1"/>
              </p:cNvSpPr>
              <p:nvPr/>
            </p:nvSpPr>
            <p:spPr bwMode="auto">
              <a:xfrm>
                <a:off x="5868034" y="2409005"/>
                <a:ext cx="349752" cy="1145140"/>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4" name="Freeform 69">
                <a:extLst>
                  <a:ext uri="{FF2B5EF4-FFF2-40B4-BE49-F238E27FC236}">
                    <a16:creationId xmlns:a16="http://schemas.microsoft.com/office/drawing/2014/main" id="{C9225D93-BAB0-4DEE-88F5-AE2FD3663208}"/>
                  </a:ext>
                </a:extLst>
              </p:cNvPr>
              <p:cNvSpPr>
                <a:spLocks/>
              </p:cNvSpPr>
              <p:nvPr/>
            </p:nvSpPr>
            <p:spPr bwMode="auto">
              <a:xfrm>
                <a:off x="5102901" y="181128"/>
                <a:ext cx="1880019" cy="2725397"/>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5" name="Freeform 72">
                <a:extLst>
                  <a:ext uri="{FF2B5EF4-FFF2-40B4-BE49-F238E27FC236}">
                    <a16:creationId xmlns:a16="http://schemas.microsoft.com/office/drawing/2014/main" id="{75679604-7929-40A4-BC3E-947407585659}"/>
                  </a:ext>
                </a:extLst>
              </p:cNvPr>
              <p:cNvSpPr>
                <a:spLocks/>
              </p:cNvSpPr>
              <p:nvPr/>
            </p:nvSpPr>
            <p:spPr bwMode="auto">
              <a:xfrm>
                <a:off x="6042909" y="225292"/>
                <a:ext cx="940011" cy="268123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80" name="그룹 179">
              <a:extLst>
                <a:ext uri="{FF2B5EF4-FFF2-40B4-BE49-F238E27FC236}">
                  <a16:creationId xmlns:a16="http://schemas.microsoft.com/office/drawing/2014/main" id="{C6136B51-6A34-4898-A9C8-FC5C82E1090F}"/>
                </a:ext>
              </a:extLst>
            </p:cNvPr>
            <p:cNvGrpSpPr/>
            <p:nvPr/>
          </p:nvGrpSpPr>
          <p:grpSpPr>
            <a:xfrm>
              <a:off x="10057375" y="6013278"/>
              <a:ext cx="389228" cy="698329"/>
              <a:chOff x="5102901" y="181128"/>
              <a:chExt cx="1880019" cy="3373017"/>
            </a:xfrm>
          </p:grpSpPr>
          <p:sp>
            <p:nvSpPr>
              <p:cNvPr id="181" name="Rectangle 19">
                <a:extLst>
                  <a:ext uri="{FF2B5EF4-FFF2-40B4-BE49-F238E27FC236}">
                    <a16:creationId xmlns:a16="http://schemas.microsoft.com/office/drawing/2014/main" id="{644B96F6-B6FC-431D-BB20-ACF956F6A2D4}"/>
                  </a:ext>
                </a:extLst>
              </p:cNvPr>
              <p:cNvSpPr>
                <a:spLocks noChangeArrowheads="1"/>
              </p:cNvSpPr>
              <p:nvPr/>
            </p:nvSpPr>
            <p:spPr bwMode="auto">
              <a:xfrm>
                <a:off x="5868034" y="2409005"/>
                <a:ext cx="349752" cy="1145140"/>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2" name="Freeform 69">
                <a:extLst>
                  <a:ext uri="{FF2B5EF4-FFF2-40B4-BE49-F238E27FC236}">
                    <a16:creationId xmlns:a16="http://schemas.microsoft.com/office/drawing/2014/main" id="{BE0036CE-57DE-46A3-B5F9-2CC38FE6180A}"/>
                  </a:ext>
                </a:extLst>
              </p:cNvPr>
              <p:cNvSpPr>
                <a:spLocks/>
              </p:cNvSpPr>
              <p:nvPr/>
            </p:nvSpPr>
            <p:spPr bwMode="auto">
              <a:xfrm>
                <a:off x="5102901" y="181128"/>
                <a:ext cx="1880019" cy="2725397"/>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3" name="Freeform 72">
                <a:extLst>
                  <a:ext uri="{FF2B5EF4-FFF2-40B4-BE49-F238E27FC236}">
                    <a16:creationId xmlns:a16="http://schemas.microsoft.com/office/drawing/2014/main" id="{8177E761-62DB-42A0-A82F-B91C9702BA0F}"/>
                  </a:ext>
                </a:extLst>
              </p:cNvPr>
              <p:cNvSpPr>
                <a:spLocks/>
              </p:cNvSpPr>
              <p:nvPr/>
            </p:nvSpPr>
            <p:spPr bwMode="auto">
              <a:xfrm>
                <a:off x="6042909" y="225292"/>
                <a:ext cx="940011" cy="268123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93" name="그룹 192">
              <a:extLst>
                <a:ext uri="{FF2B5EF4-FFF2-40B4-BE49-F238E27FC236}">
                  <a16:creationId xmlns:a16="http://schemas.microsoft.com/office/drawing/2014/main" id="{28D5DBA2-E742-4E28-A8A7-6A4D0353647A}"/>
                </a:ext>
              </a:extLst>
            </p:cNvPr>
            <p:cNvGrpSpPr/>
            <p:nvPr/>
          </p:nvGrpSpPr>
          <p:grpSpPr>
            <a:xfrm>
              <a:off x="8938110" y="5662159"/>
              <a:ext cx="389228" cy="1049448"/>
              <a:chOff x="7942104" y="5639995"/>
              <a:chExt cx="389228" cy="1049448"/>
            </a:xfrm>
          </p:grpSpPr>
          <p:sp>
            <p:nvSpPr>
              <p:cNvPr id="194" name="Rectangle 19">
                <a:extLst>
                  <a:ext uri="{FF2B5EF4-FFF2-40B4-BE49-F238E27FC236}">
                    <a16:creationId xmlns:a16="http://schemas.microsoft.com/office/drawing/2014/main" id="{5516EB64-077D-4278-8958-B65124B7CF68}"/>
                  </a:ext>
                </a:extLst>
              </p:cNvPr>
              <p:cNvSpPr>
                <a:spLocks noChangeArrowheads="1"/>
              </p:cNvSpPr>
              <p:nvPr/>
            </p:nvSpPr>
            <p:spPr bwMode="auto">
              <a:xfrm>
                <a:off x="8100513" y="6452360"/>
                <a:ext cx="72411" cy="237083"/>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95" name="그룹 194">
                <a:extLst>
                  <a:ext uri="{FF2B5EF4-FFF2-40B4-BE49-F238E27FC236}">
                    <a16:creationId xmlns:a16="http://schemas.microsoft.com/office/drawing/2014/main" id="{5A57332A-A126-42F9-B360-627CE64A690A}"/>
                  </a:ext>
                </a:extLst>
              </p:cNvPr>
              <p:cNvGrpSpPr/>
              <p:nvPr/>
            </p:nvGrpSpPr>
            <p:grpSpPr>
              <a:xfrm>
                <a:off x="7942104" y="5639995"/>
                <a:ext cx="389228" cy="915369"/>
                <a:chOff x="7942104" y="5991114"/>
                <a:chExt cx="389228" cy="564250"/>
              </a:xfrm>
            </p:grpSpPr>
            <p:sp>
              <p:nvSpPr>
                <p:cNvPr id="196" name="Freeform 69">
                  <a:extLst>
                    <a:ext uri="{FF2B5EF4-FFF2-40B4-BE49-F238E27FC236}">
                      <a16:creationId xmlns:a16="http://schemas.microsoft.com/office/drawing/2014/main" id="{4F1F1FEB-5B22-4115-A689-2623268D3C53}"/>
                    </a:ext>
                  </a:extLst>
                </p:cNvPr>
                <p:cNvSpPr>
                  <a:spLocks/>
                </p:cNvSpPr>
                <p:nvPr/>
              </p:nvSpPr>
              <p:spPr bwMode="auto">
                <a:xfrm>
                  <a:off x="7942104" y="5991114"/>
                  <a:ext cx="389228" cy="56425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7" name="Freeform 72">
                  <a:extLst>
                    <a:ext uri="{FF2B5EF4-FFF2-40B4-BE49-F238E27FC236}">
                      <a16:creationId xmlns:a16="http://schemas.microsoft.com/office/drawing/2014/main" id="{3629AD3F-B14B-4E63-9583-0A664A190024}"/>
                    </a:ext>
                  </a:extLst>
                </p:cNvPr>
                <p:cNvSpPr>
                  <a:spLocks/>
                </p:cNvSpPr>
                <p:nvPr/>
              </p:nvSpPr>
              <p:spPr bwMode="auto">
                <a:xfrm>
                  <a:off x="8136718" y="6000257"/>
                  <a:ext cx="194614" cy="55510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nvGrpSpPr>
            <p:cNvPr id="198" name="그룹 197">
              <a:extLst>
                <a:ext uri="{FF2B5EF4-FFF2-40B4-BE49-F238E27FC236}">
                  <a16:creationId xmlns:a16="http://schemas.microsoft.com/office/drawing/2014/main" id="{38F88DFE-141A-4D58-9ED8-B4629BEE51B0}"/>
                </a:ext>
              </a:extLst>
            </p:cNvPr>
            <p:cNvGrpSpPr/>
            <p:nvPr/>
          </p:nvGrpSpPr>
          <p:grpSpPr>
            <a:xfrm>
              <a:off x="11273139" y="6013278"/>
              <a:ext cx="389228" cy="698329"/>
              <a:chOff x="5102901" y="181128"/>
              <a:chExt cx="1880019" cy="3373017"/>
            </a:xfrm>
          </p:grpSpPr>
          <p:sp>
            <p:nvSpPr>
              <p:cNvPr id="199" name="Rectangle 19">
                <a:extLst>
                  <a:ext uri="{FF2B5EF4-FFF2-40B4-BE49-F238E27FC236}">
                    <a16:creationId xmlns:a16="http://schemas.microsoft.com/office/drawing/2014/main" id="{BEBE56AD-C2B4-43FA-928D-6FACDACE2C2A}"/>
                  </a:ext>
                </a:extLst>
              </p:cNvPr>
              <p:cNvSpPr>
                <a:spLocks noChangeArrowheads="1"/>
              </p:cNvSpPr>
              <p:nvPr/>
            </p:nvSpPr>
            <p:spPr bwMode="auto">
              <a:xfrm>
                <a:off x="5868034" y="2409005"/>
                <a:ext cx="349752" cy="1145140"/>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0" name="Freeform 69">
                <a:extLst>
                  <a:ext uri="{FF2B5EF4-FFF2-40B4-BE49-F238E27FC236}">
                    <a16:creationId xmlns:a16="http://schemas.microsoft.com/office/drawing/2014/main" id="{CDCF0A21-63BA-468A-ABA4-B9E72AA860C3}"/>
                  </a:ext>
                </a:extLst>
              </p:cNvPr>
              <p:cNvSpPr>
                <a:spLocks/>
              </p:cNvSpPr>
              <p:nvPr/>
            </p:nvSpPr>
            <p:spPr bwMode="auto">
              <a:xfrm>
                <a:off x="5102901" y="181128"/>
                <a:ext cx="1880019" cy="2725397"/>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1" name="Freeform 72">
                <a:extLst>
                  <a:ext uri="{FF2B5EF4-FFF2-40B4-BE49-F238E27FC236}">
                    <a16:creationId xmlns:a16="http://schemas.microsoft.com/office/drawing/2014/main" id="{6D6AFE7F-77A3-4EF0-8C8A-F5FEFCBE31E5}"/>
                  </a:ext>
                </a:extLst>
              </p:cNvPr>
              <p:cNvSpPr>
                <a:spLocks/>
              </p:cNvSpPr>
              <p:nvPr/>
            </p:nvSpPr>
            <p:spPr bwMode="auto">
              <a:xfrm>
                <a:off x="6042909" y="225292"/>
                <a:ext cx="940011" cy="268123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02" name="그룹 201">
              <a:extLst>
                <a:ext uri="{FF2B5EF4-FFF2-40B4-BE49-F238E27FC236}">
                  <a16:creationId xmlns:a16="http://schemas.microsoft.com/office/drawing/2014/main" id="{F3CC8A3E-7694-43D7-A31B-2FB572D8A007}"/>
                </a:ext>
              </a:extLst>
            </p:cNvPr>
            <p:cNvGrpSpPr/>
            <p:nvPr/>
          </p:nvGrpSpPr>
          <p:grpSpPr>
            <a:xfrm>
              <a:off x="10965392" y="5662159"/>
              <a:ext cx="389228" cy="1049448"/>
              <a:chOff x="7942104" y="5639995"/>
              <a:chExt cx="389228" cy="1049448"/>
            </a:xfrm>
          </p:grpSpPr>
          <p:sp>
            <p:nvSpPr>
              <p:cNvPr id="203" name="Rectangle 19">
                <a:extLst>
                  <a:ext uri="{FF2B5EF4-FFF2-40B4-BE49-F238E27FC236}">
                    <a16:creationId xmlns:a16="http://schemas.microsoft.com/office/drawing/2014/main" id="{388A5965-B526-4818-82BC-ACC0FA6586E9}"/>
                  </a:ext>
                </a:extLst>
              </p:cNvPr>
              <p:cNvSpPr>
                <a:spLocks noChangeArrowheads="1"/>
              </p:cNvSpPr>
              <p:nvPr/>
            </p:nvSpPr>
            <p:spPr bwMode="auto">
              <a:xfrm>
                <a:off x="8100513" y="6452360"/>
                <a:ext cx="72411" cy="237083"/>
              </a:xfrm>
              <a:prstGeom prst="roundRect">
                <a:avLst>
                  <a:gd name="adj" fmla="val 50000"/>
                </a:avLst>
              </a:prstGeom>
              <a:solidFill>
                <a:srgbClr val="C394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204" name="그룹 203">
                <a:extLst>
                  <a:ext uri="{FF2B5EF4-FFF2-40B4-BE49-F238E27FC236}">
                    <a16:creationId xmlns:a16="http://schemas.microsoft.com/office/drawing/2014/main" id="{615F1F8D-B398-4A2A-928D-04FB2091FF9D}"/>
                  </a:ext>
                </a:extLst>
              </p:cNvPr>
              <p:cNvGrpSpPr/>
              <p:nvPr/>
            </p:nvGrpSpPr>
            <p:grpSpPr>
              <a:xfrm>
                <a:off x="7942104" y="5639995"/>
                <a:ext cx="389228" cy="915369"/>
                <a:chOff x="7942104" y="5991114"/>
                <a:chExt cx="389228" cy="564250"/>
              </a:xfrm>
            </p:grpSpPr>
            <p:sp>
              <p:nvSpPr>
                <p:cNvPr id="205" name="Freeform 69">
                  <a:extLst>
                    <a:ext uri="{FF2B5EF4-FFF2-40B4-BE49-F238E27FC236}">
                      <a16:creationId xmlns:a16="http://schemas.microsoft.com/office/drawing/2014/main" id="{90A5A036-318C-405F-96E0-A18317530EA9}"/>
                    </a:ext>
                  </a:extLst>
                </p:cNvPr>
                <p:cNvSpPr>
                  <a:spLocks/>
                </p:cNvSpPr>
                <p:nvPr/>
              </p:nvSpPr>
              <p:spPr bwMode="auto">
                <a:xfrm>
                  <a:off x="7942104" y="5991114"/>
                  <a:ext cx="389228" cy="56425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6" name="Freeform 72">
                  <a:extLst>
                    <a:ext uri="{FF2B5EF4-FFF2-40B4-BE49-F238E27FC236}">
                      <a16:creationId xmlns:a16="http://schemas.microsoft.com/office/drawing/2014/main" id="{4B6C727F-3A4E-434F-B538-16E2E0BFD895}"/>
                    </a:ext>
                  </a:extLst>
                </p:cNvPr>
                <p:cNvSpPr>
                  <a:spLocks/>
                </p:cNvSpPr>
                <p:nvPr/>
              </p:nvSpPr>
              <p:spPr bwMode="auto">
                <a:xfrm>
                  <a:off x="8136718" y="6000257"/>
                  <a:ext cx="194614" cy="555107"/>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grpSp>
      <p:grpSp>
        <p:nvGrpSpPr>
          <p:cNvPr id="242" name="그룹 241">
            <a:extLst>
              <a:ext uri="{FF2B5EF4-FFF2-40B4-BE49-F238E27FC236}">
                <a16:creationId xmlns:a16="http://schemas.microsoft.com/office/drawing/2014/main" id="{6BF8BB1B-E36C-4080-B9F3-58628262E7B5}"/>
              </a:ext>
            </a:extLst>
          </p:cNvPr>
          <p:cNvGrpSpPr/>
          <p:nvPr/>
        </p:nvGrpSpPr>
        <p:grpSpPr>
          <a:xfrm>
            <a:off x="5676882" y="1428541"/>
            <a:ext cx="6011354" cy="4842226"/>
            <a:chOff x="6180645" y="1585436"/>
            <a:chExt cx="6011354" cy="4842226"/>
          </a:xfrm>
        </p:grpSpPr>
        <p:grpSp>
          <p:nvGrpSpPr>
            <p:cNvPr id="226" name="Group 13">
              <a:extLst>
                <a:ext uri="{FF2B5EF4-FFF2-40B4-BE49-F238E27FC236}">
                  <a16:creationId xmlns:a16="http://schemas.microsoft.com/office/drawing/2014/main" id="{45BAC675-11A6-4896-A1A9-66A8A5AB4247}"/>
                </a:ext>
              </a:extLst>
            </p:cNvPr>
            <p:cNvGrpSpPr/>
            <p:nvPr/>
          </p:nvGrpSpPr>
          <p:grpSpPr>
            <a:xfrm>
              <a:off x="6180645" y="1585436"/>
              <a:ext cx="5716081" cy="1222121"/>
              <a:chOff x="5161745" y="1585436"/>
              <a:chExt cx="5716081" cy="1222121"/>
            </a:xfrm>
          </p:grpSpPr>
          <p:sp>
            <p:nvSpPr>
              <p:cNvPr id="227" name="TextBox 226">
                <a:extLst>
                  <a:ext uri="{FF2B5EF4-FFF2-40B4-BE49-F238E27FC236}">
                    <a16:creationId xmlns:a16="http://schemas.microsoft.com/office/drawing/2014/main" id="{8C06EAE5-7021-4F5D-AC0D-2899D0D852D3}"/>
                  </a:ext>
                </a:extLst>
              </p:cNvPr>
              <p:cNvSpPr txBox="1"/>
              <p:nvPr/>
            </p:nvSpPr>
            <p:spPr>
              <a:xfrm>
                <a:off x="5161745" y="2099671"/>
                <a:ext cx="5716081" cy="707886"/>
              </a:xfrm>
              <a:prstGeom prst="rect">
                <a:avLst/>
              </a:prstGeom>
              <a:noFill/>
            </p:spPr>
            <p:txBody>
              <a:bodyPr wrap="square" rtlCol="0">
                <a:spAutoFit/>
              </a:bodyPr>
              <a:lstStyle/>
              <a:p>
                <a:r>
                  <a:rPr lang="nl-NL" sz="2000">
                    <a:solidFill>
                      <a:srgbClr val="006600"/>
                    </a:solidFill>
                    <a:effectLst/>
                    <a:latin typeface="+mj-lt"/>
                    <a:ea typeface="Times New Roman" panose="02020603050405020304" pitchFamily="18" charset="0"/>
                  </a:rPr>
                  <a:t>Các báo cáo PC HIV/AIDS định kỳ, các báo cáo giám sát trọng điểm, các báo cáo giám sát...</a:t>
                </a:r>
                <a:endParaRPr lang="ko-KR" altLang="en-US" sz="2000" dirty="0">
                  <a:solidFill>
                    <a:srgbClr val="006600"/>
                  </a:solidFill>
                  <a:latin typeface="+mj-lt"/>
                </a:endParaRPr>
              </a:p>
            </p:txBody>
          </p:sp>
          <p:sp>
            <p:nvSpPr>
              <p:cNvPr id="228" name="Rectangle 4">
                <a:extLst>
                  <a:ext uri="{FF2B5EF4-FFF2-40B4-BE49-F238E27FC236}">
                    <a16:creationId xmlns:a16="http://schemas.microsoft.com/office/drawing/2014/main" id="{CC5B63B2-DFD6-4716-A484-A4598556C58B}"/>
                  </a:ext>
                </a:extLst>
              </p:cNvPr>
              <p:cNvSpPr/>
              <p:nvPr/>
            </p:nvSpPr>
            <p:spPr>
              <a:xfrm>
                <a:off x="5162586" y="1585436"/>
                <a:ext cx="516026" cy="516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01</a:t>
                </a:r>
                <a:endParaRPr lang="ko-KR" altLang="en-US" sz="1200" b="1" dirty="0"/>
              </a:p>
            </p:txBody>
          </p:sp>
        </p:grpSp>
        <p:grpSp>
          <p:nvGrpSpPr>
            <p:cNvPr id="229" name="Group 12">
              <a:extLst>
                <a:ext uri="{FF2B5EF4-FFF2-40B4-BE49-F238E27FC236}">
                  <a16:creationId xmlns:a16="http://schemas.microsoft.com/office/drawing/2014/main" id="{A7FB2FC3-2966-4D18-8807-19F16715699B}"/>
                </a:ext>
              </a:extLst>
            </p:cNvPr>
            <p:cNvGrpSpPr/>
            <p:nvPr/>
          </p:nvGrpSpPr>
          <p:grpSpPr>
            <a:xfrm>
              <a:off x="6260339" y="3998840"/>
              <a:ext cx="5931660" cy="1215607"/>
              <a:chOff x="5155291" y="3081536"/>
              <a:chExt cx="5931660" cy="1215607"/>
            </a:xfrm>
          </p:grpSpPr>
          <p:sp>
            <p:nvSpPr>
              <p:cNvPr id="230" name="TextBox 229">
                <a:extLst>
                  <a:ext uri="{FF2B5EF4-FFF2-40B4-BE49-F238E27FC236}">
                    <a16:creationId xmlns:a16="http://schemas.microsoft.com/office/drawing/2014/main" id="{161D4455-B2C9-49DE-AAF5-6B8F958D84B6}"/>
                  </a:ext>
                </a:extLst>
              </p:cNvPr>
              <p:cNvSpPr txBox="1"/>
              <p:nvPr/>
            </p:nvSpPr>
            <p:spPr>
              <a:xfrm>
                <a:off x="5282004" y="3589257"/>
                <a:ext cx="5804947" cy="707886"/>
              </a:xfrm>
              <a:prstGeom prst="rect">
                <a:avLst/>
              </a:prstGeom>
              <a:noFill/>
            </p:spPr>
            <p:txBody>
              <a:bodyPr wrap="square" rtlCol="0">
                <a:spAutoFit/>
              </a:bodyPr>
              <a:lstStyle>
                <a:defPPr>
                  <a:defRPr lang="en-US"/>
                </a:defPPr>
                <a:lvl1pPr>
                  <a:defRPr sz="1600">
                    <a:effectLst/>
                    <a:latin typeface="+mj-lt"/>
                    <a:ea typeface="Times New Roman" panose="02020603050405020304" pitchFamily="18" charset="0"/>
                  </a:defRPr>
                </a:lvl1pPr>
              </a:lstStyle>
              <a:p>
                <a:r>
                  <a:rPr lang="nl-NL" sz="2000" dirty="0">
                    <a:solidFill>
                      <a:srgbClr val="00B050"/>
                    </a:solidFill>
                  </a:rPr>
                  <a:t>Báo cáo nghiên cứu ban đầu, đánh giá quá trình, đánh giá kết quả của các chương trình, dự án</a:t>
                </a:r>
                <a:endParaRPr lang="en-US" sz="2000" dirty="0">
                  <a:solidFill>
                    <a:srgbClr val="00B050"/>
                  </a:solidFill>
                </a:endParaRPr>
              </a:p>
            </p:txBody>
          </p:sp>
          <p:sp>
            <p:nvSpPr>
              <p:cNvPr id="231" name="Rectangle 6">
                <a:extLst>
                  <a:ext uri="{FF2B5EF4-FFF2-40B4-BE49-F238E27FC236}">
                    <a16:creationId xmlns:a16="http://schemas.microsoft.com/office/drawing/2014/main" id="{797B89A7-D12B-4923-A2E1-DC2DCD489DAB}"/>
                  </a:ext>
                </a:extLst>
              </p:cNvPr>
              <p:cNvSpPr/>
              <p:nvPr/>
            </p:nvSpPr>
            <p:spPr>
              <a:xfrm>
                <a:off x="5155291" y="3081536"/>
                <a:ext cx="516026" cy="516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grpSp>
        <p:grpSp>
          <p:nvGrpSpPr>
            <p:cNvPr id="232" name="Group 14">
              <a:extLst>
                <a:ext uri="{FF2B5EF4-FFF2-40B4-BE49-F238E27FC236}">
                  <a16:creationId xmlns:a16="http://schemas.microsoft.com/office/drawing/2014/main" id="{6EEB5B4B-9DD6-42AC-8165-FAE2234EC9D9}"/>
                </a:ext>
              </a:extLst>
            </p:cNvPr>
            <p:cNvGrpSpPr/>
            <p:nvPr/>
          </p:nvGrpSpPr>
          <p:grpSpPr>
            <a:xfrm>
              <a:off x="8174460" y="2792138"/>
              <a:ext cx="3847493" cy="1529898"/>
              <a:chOff x="8088312" y="2333486"/>
              <a:chExt cx="3847493" cy="1529898"/>
            </a:xfrm>
          </p:grpSpPr>
          <p:sp>
            <p:nvSpPr>
              <p:cNvPr id="233" name="TextBox 232">
                <a:extLst>
                  <a:ext uri="{FF2B5EF4-FFF2-40B4-BE49-F238E27FC236}">
                    <a16:creationId xmlns:a16="http://schemas.microsoft.com/office/drawing/2014/main" id="{844D1AF5-71EB-4CFB-8909-17B7520D9602}"/>
                  </a:ext>
                </a:extLst>
              </p:cNvPr>
              <p:cNvSpPr txBox="1"/>
              <p:nvPr/>
            </p:nvSpPr>
            <p:spPr>
              <a:xfrm>
                <a:off x="8088312" y="2847721"/>
                <a:ext cx="3847493" cy="1015663"/>
              </a:xfrm>
              <a:prstGeom prst="rect">
                <a:avLst/>
              </a:prstGeom>
              <a:noFill/>
            </p:spPr>
            <p:txBody>
              <a:bodyPr wrap="square" rtlCol="0">
                <a:spAutoFit/>
              </a:bodyPr>
              <a:lstStyle>
                <a:defPPr>
                  <a:defRPr lang="en-US"/>
                </a:defPPr>
                <a:lvl1pPr>
                  <a:defRPr sz="1600">
                    <a:effectLst/>
                    <a:latin typeface="+mj-lt"/>
                    <a:ea typeface="Times New Roman" panose="02020603050405020304" pitchFamily="18" charset="0"/>
                  </a:defRPr>
                </a:lvl1pPr>
              </a:lstStyle>
              <a:p>
                <a:r>
                  <a:rPr lang="nl-NL" sz="2000">
                    <a:solidFill>
                      <a:srgbClr val="FFC000"/>
                    </a:solidFill>
                  </a:rPr>
                  <a:t>Báo cáo hoạt động PC HIV/AIDS của các tổ chức xã hội, đoàn thể</a:t>
                </a:r>
                <a:endParaRPr lang="ko-KR" altLang="en-US" sz="2000" dirty="0">
                  <a:solidFill>
                    <a:srgbClr val="FFC000"/>
                  </a:solidFill>
                </a:endParaRPr>
              </a:p>
            </p:txBody>
          </p:sp>
          <p:sp>
            <p:nvSpPr>
              <p:cNvPr id="234" name="Rectangle 8">
                <a:extLst>
                  <a:ext uri="{FF2B5EF4-FFF2-40B4-BE49-F238E27FC236}">
                    <a16:creationId xmlns:a16="http://schemas.microsoft.com/office/drawing/2014/main" id="{0A7CFC30-2356-4CD5-B693-8294C60A1F91}"/>
                  </a:ext>
                </a:extLst>
              </p:cNvPr>
              <p:cNvSpPr/>
              <p:nvPr/>
            </p:nvSpPr>
            <p:spPr>
              <a:xfrm>
                <a:off x="8089153" y="2333486"/>
                <a:ext cx="516026" cy="516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02</a:t>
                </a:r>
                <a:endParaRPr lang="ko-KR" altLang="en-US" sz="1200" b="1" dirty="0"/>
              </a:p>
            </p:txBody>
          </p:sp>
        </p:grpSp>
        <p:grpSp>
          <p:nvGrpSpPr>
            <p:cNvPr id="235" name="Group 11">
              <a:extLst>
                <a:ext uri="{FF2B5EF4-FFF2-40B4-BE49-F238E27FC236}">
                  <a16:creationId xmlns:a16="http://schemas.microsoft.com/office/drawing/2014/main" id="{E06824F2-504A-4625-91B9-8F229A83B9A6}"/>
                </a:ext>
              </a:extLst>
            </p:cNvPr>
            <p:cNvGrpSpPr/>
            <p:nvPr/>
          </p:nvGrpSpPr>
          <p:grpSpPr>
            <a:xfrm>
              <a:off x="8193900" y="5205542"/>
              <a:ext cx="3828054" cy="1222120"/>
              <a:chOff x="8107752" y="3829587"/>
              <a:chExt cx="3828054" cy="1222120"/>
            </a:xfrm>
          </p:grpSpPr>
          <p:sp>
            <p:nvSpPr>
              <p:cNvPr id="236" name="TextBox 235">
                <a:extLst>
                  <a:ext uri="{FF2B5EF4-FFF2-40B4-BE49-F238E27FC236}">
                    <a16:creationId xmlns:a16="http://schemas.microsoft.com/office/drawing/2014/main" id="{3374B4E4-2D9F-43CE-ACC0-E8F5469A2068}"/>
                  </a:ext>
                </a:extLst>
              </p:cNvPr>
              <p:cNvSpPr txBox="1"/>
              <p:nvPr/>
            </p:nvSpPr>
            <p:spPr>
              <a:xfrm>
                <a:off x="8107752" y="4343821"/>
                <a:ext cx="3828054" cy="707886"/>
              </a:xfrm>
              <a:prstGeom prst="rect">
                <a:avLst/>
              </a:prstGeom>
              <a:noFill/>
            </p:spPr>
            <p:txBody>
              <a:bodyPr wrap="square" rtlCol="0">
                <a:spAutoFit/>
              </a:bodyPr>
              <a:lstStyle>
                <a:defPPr>
                  <a:defRPr lang="en-US"/>
                </a:defPPr>
                <a:lvl1pPr>
                  <a:defRPr sz="2000">
                    <a:effectLst/>
                    <a:latin typeface="+mj-lt"/>
                    <a:ea typeface="Times New Roman" panose="02020603050405020304" pitchFamily="18" charset="0"/>
                  </a:defRPr>
                </a:lvl1pPr>
              </a:lstStyle>
              <a:p>
                <a:r>
                  <a:rPr lang="nl-NL">
                    <a:solidFill>
                      <a:schemeClr val="accent1">
                        <a:lumMod val="75000"/>
                      </a:schemeClr>
                    </a:solidFill>
                  </a:rPr>
                  <a:t>Kết quả của các điều tra, số liệu y tế liên quan đến PC HIV/AIDS</a:t>
                </a:r>
                <a:endParaRPr lang="en-US">
                  <a:solidFill>
                    <a:schemeClr val="accent1">
                      <a:lumMod val="75000"/>
                    </a:schemeClr>
                  </a:solidFill>
                </a:endParaRPr>
              </a:p>
            </p:txBody>
          </p:sp>
          <p:sp>
            <p:nvSpPr>
              <p:cNvPr id="237" name="Rectangle 10">
                <a:extLst>
                  <a:ext uri="{FF2B5EF4-FFF2-40B4-BE49-F238E27FC236}">
                    <a16:creationId xmlns:a16="http://schemas.microsoft.com/office/drawing/2014/main" id="{9E54D3E4-8450-4DDE-B509-7A9495CDAFCF}"/>
                  </a:ext>
                </a:extLst>
              </p:cNvPr>
              <p:cNvSpPr/>
              <p:nvPr/>
            </p:nvSpPr>
            <p:spPr>
              <a:xfrm>
                <a:off x="8108592" y="3829587"/>
                <a:ext cx="516026" cy="516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grpSp>
      </p:gr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Xác định vấn đề sức khỏe ưu tiên</a:t>
            </a:r>
            <a:endParaRPr lang="en-US" sz="3600" b="1" i="1" dirty="0">
              <a:solidFill>
                <a:srgbClr val="006600"/>
              </a:solidFill>
            </a:endParaRPr>
          </a:p>
        </p:txBody>
      </p:sp>
      <p:sp>
        <p:nvSpPr>
          <p:cNvPr id="4" name="자유형: 도형 3">
            <a:extLst>
              <a:ext uri="{FF2B5EF4-FFF2-40B4-BE49-F238E27FC236}">
                <a16:creationId xmlns:a16="http://schemas.microsoft.com/office/drawing/2014/main" id="{5E5DF315-7B82-41A8-B62A-01978E4CBF41}"/>
              </a:ext>
            </a:extLst>
          </p:cNvPr>
          <p:cNvSpPr/>
          <p:nvPr/>
        </p:nvSpPr>
        <p:spPr>
          <a:xfrm>
            <a:off x="7149176" y="2720309"/>
            <a:ext cx="5044060" cy="3786914"/>
          </a:xfrm>
          <a:custGeom>
            <a:avLst/>
            <a:gdLst>
              <a:gd name="connsiteX0" fmla="*/ 3893790 w 6887449"/>
              <a:gd name="connsiteY0" fmla="*/ 5083039 h 5170869"/>
              <a:gd name="connsiteX1" fmla="*/ 3816007 w 6887449"/>
              <a:gd name="connsiteY1" fmla="*/ 5004028 h 5170869"/>
              <a:gd name="connsiteX2" fmla="*/ 3815938 w 6887449"/>
              <a:gd name="connsiteY2" fmla="*/ 4280462 h 5170869"/>
              <a:gd name="connsiteX3" fmla="*/ 3714364 w 6887449"/>
              <a:gd name="connsiteY3" fmla="*/ 4176501 h 5170869"/>
              <a:gd name="connsiteX4" fmla="*/ 3448633 w 6887449"/>
              <a:gd name="connsiteY4" fmla="*/ 4176160 h 5170869"/>
              <a:gd name="connsiteX5" fmla="*/ 3388575 w 6887449"/>
              <a:gd name="connsiteY5" fmla="*/ 4115965 h 5170869"/>
              <a:gd name="connsiteX6" fmla="*/ 3387416 w 6887449"/>
              <a:gd name="connsiteY6" fmla="*/ 3621453 h 5170869"/>
              <a:gd name="connsiteX7" fmla="*/ 3439498 w 6887449"/>
              <a:gd name="connsiteY7" fmla="*/ 3571006 h 5170869"/>
              <a:gd name="connsiteX8" fmla="*/ 3710410 w 6887449"/>
              <a:gd name="connsiteY8" fmla="*/ 3571484 h 5170869"/>
              <a:gd name="connsiteX9" fmla="*/ 3816552 w 6887449"/>
              <a:gd name="connsiteY9" fmla="*/ 3465955 h 5170869"/>
              <a:gd name="connsiteX10" fmla="*/ 3986366 w 6887449"/>
              <a:gd name="connsiteY10" fmla="*/ 3014459 h 5170869"/>
              <a:gd name="connsiteX11" fmla="*/ 4410185 w 6887449"/>
              <a:gd name="connsiteY11" fmla="*/ 2719756 h 5170869"/>
              <a:gd name="connsiteX12" fmla="*/ 5295249 w 6887449"/>
              <a:gd name="connsiteY12" fmla="*/ 1494246 h 5170869"/>
              <a:gd name="connsiteX13" fmla="*/ 5049288 w 6887449"/>
              <a:gd name="connsiteY13" fmla="*/ 667059 h 5170869"/>
              <a:gd name="connsiteX14" fmla="*/ 4939669 w 6887449"/>
              <a:gd name="connsiteY14" fmla="*/ 531535 h 5170869"/>
              <a:gd name="connsiteX15" fmla="*/ 4461518 w 6887449"/>
              <a:gd name="connsiteY15" fmla="*/ 189999 h 5170869"/>
              <a:gd name="connsiteX16" fmla="*/ 3059786 w 6887449"/>
              <a:gd name="connsiteY16" fmla="*/ 44794 h 5170869"/>
              <a:gd name="connsiteX17" fmla="*/ 2465676 w 6887449"/>
              <a:gd name="connsiteY17" fmla="*/ 221084 h 5170869"/>
              <a:gd name="connsiteX18" fmla="*/ 2092099 w 6887449"/>
              <a:gd name="connsiteY18" fmla="*/ 457502 h 5170869"/>
              <a:gd name="connsiteX19" fmla="*/ 1794874 w 6887449"/>
              <a:gd name="connsiteY19" fmla="*/ 849075 h 5170869"/>
              <a:gd name="connsiteX20" fmla="*/ 1696844 w 6887449"/>
              <a:gd name="connsiteY20" fmla="*/ 1299890 h 5170869"/>
              <a:gd name="connsiteX21" fmla="*/ 1734951 w 6887449"/>
              <a:gd name="connsiteY21" fmla="*/ 1346656 h 5170869"/>
              <a:gd name="connsiteX22" fmla="*/ 2481423 w 6887449"/>
              <a:gd name="connsiteY22" fmla="*/ 1505426 h 5170869"/>
              <a:gd name="connsiteX23" fmla="*/ 2887041 w 6887449"/>
              <a:gd name="connsiteY23" fmla="*/ 1593094 h 5170869"/>
              <a:gd name="connsiteX24" fmla="*/ 2925694 w 6887449"/>
              <a:gd name="connsiteY24" fmla="*/ 1574619 h 5170869"/>
              <a:gd name="connsiteX25" fmla="*/ 2988411 w 6887449"/>
              <a:gd name="connsiteY25" fmla="*/ 1394239 h 5170869"/>
              <a:gd name="connsiteX26" fmla="*/ 3230963 w 6887449"/>
              <a:gd name="connsiteY26" fmla="*/ 1201520 h 5170869"/>
              <a:gd name="connsiteX27" fmla="*/ 3774150 w 6887449"/>
              <a:gd name="connsiteY27" fmla="*/ 1230288 h 5170869"/>
              <a:gd name="connsiteX28" fmla="*/ 3964415 w 6887449"/>
              <a:gd name="connsiteY28" fmla="*/ 1423961 h 5170869"/>
              <a:gd name="connsiteX29" fmla="*/ 3873066 w 6887449"/>
              <a:gd name="connsiteY29" fmla="*/ 1797675 h 5170869"/>
              <a:gd name="connsiteX30" fmla="*/ 3428659 w 6887449"/>
              <a:gd name="connsiteY30" fmla="*/ 2110375 h 5170869"/>
              <a:gd name="connsiteX31" fmla="*/ 3044856 w 6887449"/>
              <a:gd name="connsiteY31" fmla="*/ 2392398 h 5170869"/>
              <a:gd name="connsiteX32" fmla="*/ 2768560 w 6887449"/>
              <a:gd name="connsiteY32" fmla="*/ 2887797 h 5170869"/>
              <a:gd name="connsiteX33" fmla="*/ 2715250 w 6887449"/>
              <a:gd name="connsiteY33" fmla="*/ 3507948 h 5170869"/>
              <a:gd name="connsiteX34" fmla="*/ 2765151 w 6887449"/>
              <a:gd name="connsiteY34" fmla="*/ 3555191 h 5170869"/>
              <a:gd name="connsiteX35" fmla="*/ 3177108 w 6887449"/>
              <a:gd name="connsiteY35" fmla="*/ 3553555 h 5170869"/>
              <a:gd name="connsiteX36" fmla="*/ 3217534 w 6887449"/>
              <a:gd name="connsiteY36" fmla="*/ 3593162 h 5170869"/>
              <a:gd name="connsiteX37" fmla="*/ 3217670 w 6887449"/>
              <a:gd name="connsiteY37" fmla="*/ 4150664 h 5170869"/>
              <a:gd name="connsiteX38" fmla="*/ 3172882 w 6887449"/>
              <a:gd name="connsiteY38" fmla="*/ 4191431 h 5170869"/>
              <a:gd name="connsiteX39" fmla="*/ 2771355 w 6887449"/>
              <a:gd name="connsiteY39" fmla="*/ 4189726 h 5170869"/>
              <a:gd name="connsiteX40" fmla="*/ 2723839 w 6887449"/>
              <a:gd name="connsiteY40" fmla="*/ 4238400 h 5170869"/>
              <a:gd name="connsiteX41" fmla="*/ 2725544 w 6887449"/>
              <a:gd name="connsiteY41" fmla="*/ 5051203 h 5170869"/>
              <a:gd name="connsiteX42" fmla="*/ 2679460 w 6887449"/>
              <a:gd name="connsiteY42" fmla="*/ 5101240 h 5170869"/>
              <a:gd name="connsiteX43" fmla="*/ 431863 w 6887449"/>
              <a:gd name="connsiteY43" fmla="*/ 5118351 h 5170869"/>
              <a:gd name="connsiteX44" fmla="*/ 0 w 6887449"/>
              <a:gd name="connsiteY44" fmla="*/ 5139348 h 5170869"/>
              <a:gd name="connsiteX45" fmla="*/ 6887450 w 6887449"/>
              <a:gd name="connsiteY45" fmla="*/ 5139348 h 5170869"/>
              <a:gd name="connsiteX46" fmla="*/ 3893790 w 6887449"/>
              <a:gd name="connsiteY46" fmla="*/ 5083039 h 51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87449" h="5170869">
                <a:moveTo>
                  <a:pt x="3893790" y="5083039"/>
                </a:moveTo>
                <a:cubicBezTo>
                  <a:pt x="3816961" y="5082970"/>
                  <a:pt x="3816075" y="5082016"/>
                  <a:pt x="3816007" y="5004028"/>
                </a:cubicBezTo>
                <a:cubicBezTo>
                  <a:pt x="3815870" y="4762839"/>
                  <a:pt x="3816075" y="4521651"/>
                  <a:pt x="3815938" y="4280462"/>
                </a:cubicBezTo>
                <a:cubicBezTo>
                  <a:pt x="3815870" y="4181273"/>
                  <a:pt x="3811371" y="4176774"/>
                  <a:pt x="3714364" y="4176501"/>
                </a:cubicBezTo>
                <a:cubicBezTo>
                  <a:pt x="3625809" y="4176296"/>
                  <a:pt x="3537187" y="4177114"/>
                  <a:pt x="3448633" y="4176160"/>
                </a:cubicBezTo>
                <a:cubicBezTo>
                  <a:pt x="3394574" y="4175547"/>
                  <a:pt x="3388847" y="4169957"/>
                  <a:pt x="3388575" y="4115965"/>
                </a:cubicBezTo>
                <a:cubicBezTo>
                  <a:pt x="3387825" y="3951128"/>
                  <a:pt x="3389597" y="3786290"/>
                  <a:pt x="3387416" y="3621453"/>
                </a:cubicBezTo>
                <a:cubicBezTo>
                  <a:pt x="3386870" y="3581436"/>
                  <a:pt x="3402413" y="3570393"/>
                  <a:pt x="3439498" y="3571006"/>
                </a:cubicBezTo>
                <a:cubicBezTo>
                  <a:pt x="3529757" y="3572574"/>
                  <a:pt x="3620151" y="3571620"/>
                  <a:pt x="3710410" y="3571484"/>
                </a:cubicBezTo>
                <a:cubicBezTo>
                  <a:pt x="3811712" y="3571279"/>
                  <a:pt x="3814098" y="3568757"/>
                  <a:pt x="3816552" y="3465955"/>
                </a:cubicBezTo>
                <a:cubicBezTo>
                  <a:pt x="3822756" y="3205337"/>
                  <a:pt x="3919490" y="3079902"/>
                  <a:pt x="3986366" y="3014459"/>
                </a:cubicBezTo>
                <a:cubicBezTo>
                  <a:pt x="4098166" y="2905044"/>
                  <a:pt x="4274457" y="2797470"/>
                  <a:pt x="4410185" y="2719756"/>
                </a:cubicBezTo>
                <a:cubicBezTo>
                  <a:pt x="5145272" y="2298663"/>
                  <a:pt x="5295249" y="1944174"/>
                  <a:pt x="5295249" y="1494246"/>
                </a:cubicBezTo>
                <a:cubicBezTo>
                  <a:pt x="5295249" y="1185090"/>
                  <a:pt x="5206626" y="846621"/>
                  <a:pt x="5049288" y="667059"/>
                </a:cubicBezTo>
                <a:cubicBezTo>
                  <a:pt x="5010976" y="623361"/>
                  <a:pt x="4980367" y="572642"/>
                  <a:pt x="4939669" y="531535"/>
                </a:cubicBezTo>
                <a:cubicBezTo>
                  <a:pt x="4800123" y="390489"/>
                  <a:pt x="4641489" y="276099"/>
                  <a:pt x="4461518" y="189999"/>
                </a:cubicBezTo>
                <a:cubicBezTo>
                  <a:pt x="4034154" y="-14446"/>
                  <a:pt x="3521031" y="-38306"/>
                  <a:pt x="3059786" y="44794"/>
                </a:cubicBezTo>
                <a:cubicBezTo>
                  <a:pt x="2855409" y="81607"/>
                  <a:pt x="2655055" y="132939"/>
                  <a:pt x="2465676" y="221084"/>
                </a:cubicBezTo>
                <a:cubicBezTo>
                  <a:pt x="2330834" y="283802"/>
                  <a:pt x="2205740" y="359403"/>
                  <a:pt x="2092099" y="457502"/>
                </a:cubicBezTo>
                <a:cubicBezTo>
                  <a:pt x="1964142" y="568007"/>
                  <a:pt x="1861681" y="697463"/>
                  <a:pt x="1794874" y="849075"/>
                </a:cubicBezTo>
                <a:cubicBezTo>
                  <a:pt x="1732633" y="990394"/>
                  <a:pt x="1697116" y="1142347"/>
                  <a:pt x="1696844" y="1299890"/>
                </a:cubicBezTo>
                <a:cubicBezTo>
                  <a:pt x="1696775" y="1329681"/>
                  <a:pt x="1703524" y="1340179"/>
                  <a:pt x="1734951" y="1346656"/>
                </a:cubicBezTo>
                <a:cubicBezTo>
                  <a:pt x="1984116" y="1397920"/>
                  <a:pt x="2232668" y="1451980"/>
                  <a:pt x="2481423" y="1505426"/>
                </a:cubicBezTo>
                <a:cubicBezTo>
                  <a:pt x="2616675" y="1534535"/>
                  <a:pt x="2751721" y="1564462"/>
                  <a:pt x="2887041" y="1593094"/>
                </a:cubicBezTo>
                <a:cubicBezTo>
                  <a:pt x="2902106" y="1596298"/>
                  <a:pt x="2925217" y="1611704"/>
                  <a:pt x="2925694" y="1574619"/>
                </a:cubicBezTo>
                <a:cubicBezTo>
                  <a:pt x="2926648" y="1508084"/>
                  <a:pt x="2952144" y="1450344"/>
                  <a:pt x="2988411" y="1394239"/>
                </a:cubicBezTo>
                <a:cubicBezTo>
                  <a:pt x="3048197" y="1301731"/>
                  <a:pt x="3131093" y="1238741"/>
                  <a:pt x="3230963" y="1201520"/>
                </a:cubicBezTo>
                <a:cubicBezTo>
                  <a:pt x="3414752" y="1133008"/>
                  <a:pt x="3597996" y="1141938"/>
                  <a:pt x="3774150" y="1230288"/>
                </a:cubicBezTo>
                <a:cubicBezTo>
                  <a:pt x="3858614" y="1272690"/>
                  <a:pt x="3929307" y="1335475"/>
                  <a:pt x="3964415" y="1423961"/>
                </a:cubicBezTo>
                <a:cubicBezTo>
                  <a:pt x="4021201" y="1567052"/>
                  <a:pt x="3972732" y="1692555"/>
                  <a:pt x="3873066" y="1797675"/>
                </a:cubicBezTo>
                <a:cubicBezTo>
                  <a:pt x="3746540" y="1931085"/>
                  <a:pt x="3587975" y="2023116"/>
                  <a:pt x="3428659" y="2110375"/>
                </a:cubicBezTo>
                <a:cubicBezTo>
                  <a:pt x="3287477" y="2187749"/>
                  <a:pt x="3156043" y="2277394"/>
                  <a:pt x="3044856" y="2392398"/>
                </a:cubicBezTo>
                <a:cubicBezTo>
                  <a:pt x="2909742" y="2532081"/>
                  <a:pt x="2821188" y="2701827"/>
                  <a:pt x="2768560" y="2887797"/>
                </a:cubicBezTo>
                <a:cubicBezTo>
                  <a:pt x="2711228" y="3090401"/>
                  <a:pt x="2715659" y="3299550"/>
                  <a:pt x="2715250" y="3507948"/>
                </a:cubicBezTo>
                <a:cubicBezTo>
                  <a:pt x="2715182" y="3549260"/>
                  <a:pt x="2728270" y="3555736"/>
                  <a:pt x="2765151" y="3555191"/>
                </a:cubicBezTo>
                <a:cubicBezTo>
                  <a:pt x="2902447" y="3553077"/>
                  <a:pt x="3039812" y="3555395"/>
                  <a:pt x="3177108" y="3553555"/>
                </a:cubicBezTo>
                <a:cubicBezTo>
                  <a:pt x="3208740" y="3553146"/>
                  <a:pt x="3217806" y="3560372"/>
                  <a:pt x="3217534" y="3593162"/>
                </a:cubicBezTo>
                <a:cubicBezTo>
                  <a:pt x="3215761" y="3778996"/>
                  <a:pt x="3215488" y="3964830"/>
                  <a:pt x="3217670" y="4150664"/>
                </a:cubicBezTo>
                <a:cubicBezTo>
                  <a:pt x="3218079" y="4187954"/>
                  <a:pt x="3203899" y="4191771"/>
                  <a:pt x="3172882" y="4191431"/>
                </a:cubicBezTo>
                <a:cubicBezTo>
                  <a:pt x="3039062" y="4189999"/>
                  <a:pt x="2905106" y="4192658"/>
                  <a:pt x="2771355" y="4189726"/>
                </a:cubicBezTo>
                <a:cubicBezTo>
                  <a:pt x="2731134" y="4188840"/>
                  <a:pt x="2723567" y="4200497"/>
                  <a:pt x="2723839" y="4238400"/>
                </a:cubicBezTo>
                <a:cubicBezTo>
                  <a:pt x="2725612" y="4509312"/>
                  <a:pt x="2724180" y="4780292"/>
                  <a:pt x="2725544" y="5051203"/>
                </a:cubicBezTo>
                <a:cubicBezTo>
                  <a:pt x="2725748" y="5086720"/>
                  <a:pt x="2721862" y="5101172"/>
                  <a:pt x="2679460" y="5101240"/>
                </a:cubicBezTo>
                <a:cubicBezTo>
                  <a:pt x="1930261" y="5103422"/>
                  <a:pt x="1181062" y="5106558"/>
                  <a:pt x="431863" y="5118351"/>
                </a:cubicBezTo>
                <a:cubicBezTo>
                  <a:pt x="287750" y="5120601"/>
                  <a:pt x="143773" y="5123805"/>
                  <a:pt x="0" y="5139348"/>
                </a:cubicBezTo>
                <a:cubicBezTo>
                  <a:pt x="2295862" y="5180864"/>
                  <a:pt x="4591656" y="5181887"/>
                  <a:pt x="6887450" y="5139348"/>
                </a:cubicBezTo>
                <a:cubicBezTo>
                  <a:pt x="6714091" y="5120533"/>
                  <a:pt x="4055287" y="5083243"/>
                  <a:pt x="3893790" y="5083039"/>
                </a:cubicBezTo>
                <a:close/>
              </a:path>
            </a:pathLst>
          </a:custGeom>
          <a:solidFill>
            <a:schemeClr val="accent2"/>
          </a:solidFill>
          <a:ln w="6809" cap="flat">
            <a:noFill/>
            <a:prstDash val="solid"/>
            <a:miter/>
          </a:ln>
        </p:spPr>
        <p:txBody>
          <a:bodyPr rtlCol="0" anchor="ctr"/>
          <a:lstStyle/>
          <a:p>
            <a:endParaRPr lang="ko-KR" altLang="en-US"/>
          </a:p>
        </p:txBody>
      </p:sp>
      <p:grpSp>
        <p:nvGrpSpPr>
          <p:cNvPr id="5" name="그룹 4">
            <a:extLst>
              <a:ext uri="{FF2B5EF4-FFF2-40B4-BE49-F238E27FC236}">
                <a16:creationId xmlns:a16="http://schemas.microsoft.com/office/drawing/2014/main" id="{17A6ABEF-56E4-41A7-8DF5-147EFFCFEC04}"/>
              </a:ext>
            </a:extLst>
          </p:cNvPr>
          <p:cNvGrpSpPr/>
          <p:nvPr/>
        </p:nvGrpSpPr>
        <p:grpSpPr>
          <a:xfrm>
            <a:off x="9005148" y="1172339"/>
            <a:ext cx="1066135" cy="1783363"/>
            <a:chOff x="5367320" y="19"/>
            <a:chExt cx="1149799" cy="1923311"/>
          </a:xfrm>
        </p:grpSpPr>
        <p:sp>
          <p:nvSpPr>
            <p:cNvPr id="6" name="자유형: 도형 5">
              <a:extLst>
                <a:ext uri="{FF2B5EF4-FFF2-40B4-BE49-F238E27FC236}">
                  <a16:creationId xmlns:a16="http://schemas.microsoft.com/office/drawing/2014/main" id="{14723ECA-E35F-4C9C-A07F-1F6B6377E7E3}"/>
                </a:ext>
              </a:extLst>
            </p:cNvPr>
            <p:cNvSpPr/>
            <p:nvPr/>
          </p:nvSpPr>
          <p:spPr>
            <a:xfrm>
              <a:off x="5727164" y="97781"/>
              <a:ext cx="118294" cy="128955"/>
            </a:xfrm>
            <a:custGeom>
              <a:avLst/>
              <a:gdLst>
                <a:gd name="connsiteX0" fmla="*/ 116330 w 118294"/>
                <a:gd name="connsiteY0" fmla="*/ 104414 h 128955"/>
                <a:gd name="connsiteX1" fmla="*/ 115989 w 118294"/>
                <a:gd name="connsiteY1" fmla="*/ 70805 h 128955"/>
                <a:gd name="connsiteX2" fmla="*/ 103787 w 118294"/>
                <a:gd name="connsiteY2" fmla="*/ 51036 h 128955"/>
                <a:gd name="connsiteX3" fmla="*/ 85517 w 118294"/>
                <a:gd name="connsiteY3" fmla="*/ 18655 h 128955"/>
                <a:gd name="connsiteX4" fmla="*/ 80472 w 118294"/>
                <a:gd name="connsiteY4" fmla="*/ 8156 h 128955"/>
                <a:gd name="connsiteX5" fmla="*/ 74337 w 118294"/>
                <a:gd name="connsiteY5" fmla="*/ 3248 h 128955"/>
                <a:gd name="connsiteX6" fmla="*/ 67520 w 118294"/>
                <a:gd name="connsiteY6" fmla="*/ 9656 h 128955"/>
                <a:gd name="connsiteX7" fmla="*/ 69156 w 118294"/>
                <a:gd name="connsiteY7" fmla="*/ 36379 h 128955"/>
                <a:gd name="connsiteX8" fmla="*/ 74269 w 118294"/>
                <a:gd name="connsiteY8" fmla="*/ 50081 h 128955"/>
                <a:gd name="connsiteX9" fmla="*/ 71269 w 118294"/>
                <a:gd name="connsiteY9" fmla="*/ 49740 h 128955"/>
                <a:gd name="connsiteX10" fmla="*/ 26549 w 118294"/>
                <a:gd name="connsiteY10" fmla="*/ 9315 h 128955"/>
                <a:gd name="connsiteX11" fmla="*/ 9302 w 118294"/>
                <a:gd name="connsiteY11" fmla="*/ 589 h 128955"/>
                <a:gd name="connsiteX12" fmla="*/ 2076 w 118294"/>
                <a:gd name="connsiteY12" fmla="*/ 1816 h 128955"/>
                <a:gd name="connsiteX13" fmla="*/ 985 w 118294"/>
                <a:gd name="connsiteY13" fmla="*/ 11974 h 128955"/>
                <a:gd name="connsiteX14" fmla="*/ 20823 w 118294"/>
                <a:gd name="connsiteY14" fmla="*/ 73873 h 128955"/>
                <a:gd name="connsiteX15" fmla="*/ 63498 w 118294"/>
                <a:gd name="connsiteY15" fmla="*/ 117434 h 128955"/>
                <a:gd name="connsiteX16" fmla="*/ 78632 w 118294"/>
                <a:gd name="connsiteY16" fmla="*/ 128955 h 128955"/>
                <a:gd name="connsiteX17" fmla="*/ 116330 w 118294"/>
                <a:gd name="connsiteY17" fmla="*/ 104414 h 128955"/>
                <a:gd name="connsiteX18" fmla="*/ 116330 w 118294"/>
                <a:gd name="connsiteY18" fmla="*/ 104414 h 12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94" h="128955">
                  <a:moveTo>
                    <a:pt x="116330" y="104414"/>
                  </a:moveTo>
                  <a:cubicBezTo>
                    <a:pt x="118376" y="93847"/>
                    <a:pt x="119603" y="81440"/>
                    <a:pt x="115989" y="70805"/>
                  </a:cubicBezTo>
                  <a:cubicBezTo>
                    <a:pt x="113399" y="63238"/>
                    <a:pt x="108422" y="57171"/>
                    <a:pt x="103787" y="51036"/>
                  </a:cubicBezTo>
                  <a:cubicBezTo>
                    <a:pt x="96152" y="41015"/>
                    <a:pt x="90221" y="30244"/>
                    <a:pt x="85517" y="18655"/>
                  </a:cubicBezTo>
                  <a:cubicBezTo>
                    <a:pt x="84017" y="15041"/>
                    <a:pt x="82313" y="11565"/>
                    <a:pt x="80472" y="8156"/>
                  </a:cubicBezTo>
                  <a:cubicBezTo>
                    <a:pt x="79177" y="5702"/>
                    <a:pt x="77677" y="2771"/>
                    <a:pt x="74337" y="3248"/>
                  </a:cubicBezTo>
                  <a:cubicBezTo>
                    <a:pt x="70928" y="3793"/>
                    <a:pt x="68815" y="6384"/>
                    <a:pt x="67520" y="9656"/>
                  </a:cubicBezTo>
                  <a:cubicBezTo>
                    <a:pt x="63907" y="18859"/>
                    <a:pt x="65339" y="27653"/>
                    <a:pt x="69156" y="36379"/>
                  </a:cubicBezTo>
                  <a:cubicBezTo>
                    <a:pt x="70724" y="39924"/>
                    <a:pt x="75223" y="49127"/>
                    <a:pt x="74269" y="50081"/>
                  </a:cubicBezTo>
                  <a:cubicBezTo>
                    <a:pt x="73383" y="50968"/>
                    <a:pt x="72224" y="50218"/>
                    <a:pt x="71269" y="49740"/>
                  </a:cubicBezTo>
                  <a:cubicBezTo>
                    <a:pt x="44546" y="36243"/>
                    <a:pt x="51227" y="26085"/>
                    <a:pt x="26549" y="9315"/>
                  </a:cubicBezTo>
                  <a:cubicBezTo>
                    <a:pt x="21232" y="5702"/>
                    <a:pt x="15915" y="1816"/>
                    <a:pt x="9302" y="589"/>
                  </a:cubicBezTo>
                  <a:cubicBezTo>
                    <a:pt x="6711" y="112"/>
                    <a:pt x="3848" y="-911"/>
                    <a:pt x="2076" y="1816"/>
                  </a:cubicBezTo>
                  <a:cubicBezTo>
                    <a:pt x="99" y="4884"/>
                    <a:pt x="-856" y="8224"/>
                    <a:pt x="985" y="11974"/>
                  </a:cubicBezTo>
                  <a:cubicBezTo>
                    <a:pt x="5416" y="20836"/>
                    <a:pt x="11892" y="57239"/>
                    <a:pt x="20823" y="73873"/>
                  </a:cubicBezTo>
                  <a:cubicBezTo>
                    <a:pt x="30912" y="92756"/>
                    <a:pt x="48023" y="104209"/>
                    <a:pt x="63498" y="117434"/>
                  </a:cubicBezTo>
                  <a:cubicBezTo>
                    <a:pt x="68338" y="121525"/>
                    <a:pt x="73042" y="125887"/>
                    <a:pt x="78632" y="128955"/>
                  </a:cubicBezTo>
                  <a:cubicBezTo>
                    <a:pt x="85585" y="123638"/>
                    <a:pt x="108082" y="110822"/>
                    <a:pt x="116330" y="104414"/>
                  </a:cubicBezTo>
                  <a:lnTo>
                    <a:pt x="116330" y="104414"/>
                  </a:lnTo>
                  <a:close/>
                </a:path>
              </a:pathLst>
            </a:custGeom>
            <a:solidFill>
              <a:srgbClr val="FCC880"/>
            </a:solidFill>
            <a:ln w="6809"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F2F45B2C-94AD-499C-8877-CFC4AF6E9ECA}"/>
                </a:ext>
              </a:extLst>
            </p:cNvPr>
            <p:cNvSpPr/>
            <p:nvPr/>
          </p:nvSpPr>
          <p:spPr>
            <a:xfrm>
              <a:off x="5788106" y="194969"/>
              <a:ext cx="73385" cy="66125"/>
            </a:xfrm>
            <a:custGeom>
              <a:avLst/>
              <a:gdLst>
                <a:gd name="connsiteX0" fmla="*/ 10463 w 73385"/>
                <a:gd name="connsiteY0" fmla="*/ 14724 h 66125"/>
                <a:gd name="connsiteX1" fmla="*/ 1192 w 73385"/>
                <a:gd name="connsiteY1" fmla="*/ 42538 h 66125"/>
                <a:gd name="connsiteX2" fmla="*/ 10054 w 73385"/>
                <a:gd name="connsiteY2" fmla="*/ 66125 h 66125"/>
                <a:gd name="connsiteX3" fmla="*/ 73385 w 73385"/>
                <a:gd name="connsiteY3" fmla="*/ 37357 h 66125"/>
                <a:gd name="connsiteX4" fmla="*/ 63091 w 73385"/>
                <a:gd name="connsiteY4" fmla="*/ 4362 h 66125"/>
                <a:gd name="connsiteX5" fmla="*/ 56547 w 73385"/>
                <a:gd name="connsiteY5" fmla="*/ 545 h 66125"/>
                <a:gd name="connsiteX6" fmla="*/ 10463 w 73385"/>
                <a:gd name="connsiteY6" fmla="*/ 14724 h 66125"/>
                <a:gd name="connsiteX7" fmla="*/ 10463 w 73385"/>
                <a:gd name="connsiteY7" fmla="*/ 14724 h 6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5" h="66125">
                  <a:moveTo>
                    <a:pt x="10463" y="14724"/>
                  </a:moveTo>
                  <a:cubicBezTo>
                    <a:pt x="510" y="21746"/>
                    <a:pt x="-1739" y="31358"/>
                    <a:pt x="1192" y="42538"/>
                  </a:cubicBezTo>
                  <a:cubicBezTo>
                    <a:pt x="3305" y="50718"/>
                    <a:pt x="5555" y="58899"/>
                    <a:pt x="10054" y="66125"/>
                  </a:cubicBezTo>
                  <a:cubicBezTo>
                    <a:pt x="24302" y="59717"/>
                    <a:pt x="66500" y="40561"/>
                    <a:pt x="73385" y="37357"/>
                  </a:cubicBezTo>
                  <a:cubicBezTo>
                    <a:pt x="71817" y="33471"/>
                    <a:pt x="65068" y="11247"/>
                    <a:pt x="63091" y="4362"/>
                  </a:cubicBezTo>
                  <a:cubicBezTo>
                    <a:pt x="62000" y="545"/>
                    <a:pt x="60433" y="-887"/>
                    <a:pt x="56547" y="545"/>
                  </a:cubicBezTo>
                  <a:cubicBezTo>
                    <a:pt x="55115" y="1158"/>
                    <a:pt x="19462" y="10702"/>
                    <a:pt x="10463" y="14724"/>
                  </a:cubicBezTo>
                  <a:lnTo>
                    <a:pt x="10463" y="14724"/>
                  </a:lnTo>
                  <a:close/>
                </a:path>
              </a:pathLst>
            </a:custGeom>
            <a:solidFill>
              <a:srgbClr val="AAC5E7"/>
            </a:solidFill>
            <a:ln w="6809"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7A4F5D62-6491-4876-9104-BD11E869C411}"/>
                </a:ext>
              </a:extLst>
            </p:cNvPr>
            <p:cNvSpPr/>
            <p:nvPr/>
          </p:nvSpPr>
          <p:spPr>
            <a:xfrm>
              <a:off x="5784231" y="212168"/>
              <a:ext cx="732888" cy="738748"/>
            </a:xfrm>
            <a:custGeom>
              <a:avLst/>
              <a:gdLst>
                <a:gd name="connsiteX0" fmla="*/ 977 w 732888"/>
                <a:gd name="connsiteY0" fmla="*/ 43882 h 738748"/>
                <a:gd name="connsiteX1" fmla="*/ 82033 w 732888"/>
                <a:gd name="connsiteY1" fmla="*/ 236056 h 738748"/>
                <a:gd name="connsiteX2" fmla="*/ 127162 w 732888"/>
                <a:gd name="connsiteY2" fmla="*/ 260052 h 738748"/>
                <a:gd name="connsiteX3" fmla="*/ 201059 w 732888"/>
                <a:gd name="connsiteY3" fmla="*/ 253099 h 738748"/>
                <a:gd name="connsiteX4" fmla="*/ 180608 w 732888"/>
                <a:gd name="connsiteY4" fmla="*/ 382623 h 738748"/>
                <a:gd name="connsiteX5" fmla="*/ 160157 w 732888"/>
                <a:gd name="connsiteY5" fmla="*/ 553051 h 738748"/>
                <a:gd name="connsiteX6" fmla="*/ 124776 w 732888"/>
                <a:gd name="connsiteY6" fmla="*/ 699482 h 738748"/>
                <a:gd name="connsiteX7" fmla="*/ 125798 w 732888"/>
                <a:gd name="connsiteY7" fmla="*/ 703232 h 738748"/>
                <a:gd name="connsiteX8" fmla="*/ 138478 w 732888"/>
                <a:gd name="connsiteY8" fmla="*/ 729614 h 738748"/>
                <a:gd name="connsiteX9" fmla="*/ 144000 w 732888"/>
                <a:gd name="connsiteY9" fmla="*/ 731386 h 738748"/>
                <a:gd name="connsiteX10" fmla="*/ 185448 w 732888"/>
                <a:gd name="connsiteY10" fmla="*/ 710321 h 738748"/>
                <a:gd name="connsiteX11" fmla="*/ 618606 w 732888"/>
                <a:gd name="connsiteY11" fmla="*/ 738749 h 738748"/>
                <a:gd name="connsiteX12" fmla="*/ 625083 w 732888"/>
                <a:gd name="connsiteY12" fmla="*/ 727569 h 738748"/>
                <a:gd name="connsiteX13" fmla="*/ 619697 w 732888"/>
                <a:gd name="connsiteY13" fmla="*/ 660079 h 738748"/>
                <a:gd name="connsiteX14" fmla="*/ 625833 w 732888"/>
                <a:gd name="connsiteY14" fmla="*/ 655103 h 738748"/>
                <a:gd name="connsiteX15" fmla="*/ 634967 w 732888"/>
                <a:gd name="connsiteY15" fmla="*/ 650944 h 738748"/>
                <a:gd name="connsiteX16" fmla="*/ 727339 w 732888"/>
                <a:gd name="connsiteY16" fmla="*/ 481471 h 738748"/>
                <a:gd name="connsiteX17" fmla="*/ 732111 w 732888"/>
                <a:gd name="connsiteY17" fmla="*/ 439614 h 738748"/>
                <a:gd name="connsiteX18" fmla="*/ 656578 w 732888"/>
                <a:gd name="connsiteY18" fmla="*/ 171089 h 738748"/>
                <a:gd name="connsiteX19" fmla="*/ 644852 w 732888"/>
                <a:gd name="connsiteY19" fmla="*/ 128687 h 738748"/>
                <a:gd name="connsiteX20" fmla="*/ 641171 w 732888"/>
                <a:gd name="connsiteY20" fmla="*/ 125005 h 738748"/>
                <a:gd name="connsiteX21" fmla="*/ 545663 w 732888"/>
                <a:gd name="connsiteY21" fmla="*/ 83421 h 738748"/>
                <a:gd name="connsiteX22" fmla="*/ 482946 w 732888"/>
                <a:gd name="connsiteY22" fmla="*/ 49949 h 738748"/>
                <a:gd name="connsiteX23" fmla="*/ 476743 w 732888"/>
                <a:gd name="connsiteY23" fmla="*/ 47086 h 738748"/>
                <a:gd name="connsiteX24" fmla="*/ 476743 w 732888"/>
                <a:gd name="connsiteY24" fmla="*/ 47086 h 738748"/>
                <a:gd name="connsiteX25" fmla="*/ 461881 w 732888"/>
                <a:gd name="connsiteY25" fmla="*/ 29975 h 738748"/>
                <a:gd name="connsiteX26" fmla="*/ 458745 w 732888"/>
                <a:gd name="connsiteY26" fmla="*/ 27862 h 738748"/>
                <a:gd name="connsiteX27" fmla="*/ 454178 w 732888"/>
                <a:gd name="connsiteY27" fmla="*/ 41905 h 738748"/>
                <a:gd name="connsiteX28" fmla="*/ 441771 w 732888"/>
                <a:gd name="connsiteY28" fmla="*/ 72309 h 738748"/>
                <a:gd name="connsiteX29" fmla="*/ 429773 w 732888"/>
                <a:gd name="connsiteY29" fmla="*/ 102918 h 738748"/>
                <a:gd name="connsiteX30" fmla="*/ 417502 w 732888"/>
                <a:gd name="connsiteY30" fmla="*/ 116961 h 738748"/>
                <a:gd name="connsiteX31" fmla="*/ 384916 w 732888"/>
                <a:gd name="connsiteY31" fmla="*/ 130732 h 738748"/>
                <a:gd name="connsiteX32" fmla="*/ 375850 w 732888"/>
                <a:gd name="connsiteY32" fmla="*/ 127528 h 738748"/>
                <a:gd name="connsiteX33" fmla="*/ 362011 w 732888"/>
                <a:gd name="connsiteY33" fmla="*/ 108031 h 738748"/>
                <a:gd name="connsiteX34" fmla="*/ 348513 w 732888"/>
                <a:gd name="connsiteY34" fmla="*/ 81989 h 738748"/>
                <a:gd name="connsiteX35" fmla="*/ 338696 w 732888"/>
                <a:gd name="connsiteY35" fmla="*/ 61265 h 738748"/>
                <a:gd name="connsiteX36" fmla="*/ 336924 w 732888"/>
                <a:gd name="connsiteY36" fmla="*/ 44427 h 738748"/>
                <a:gd name="connsiteX37" fmla="*/ 336378 w 732888"/>
                <a:gd name="connsiteY37" fmla="*/ 40337 h 738748"/>
                <a:gd name="connsiteX38" fmla="*/ 328334 w 732888"/>
                <a:gd name="connsiteY38" fmla="*/ 47086 h 738748"/>
                <a:gd name="connsiteX39" fmla="*/ 328334 w 732888"/>
                <a:gd name="connsiteY39" fmla="*/ 47086 h 738748"/>
                <a:gd name="connsiteX40" fmla="*/ 325744 w 732888"/>
                <a:gd name="connsiteY40" fmla="*/ 47563 h 738748"/>
                <a:gd name="connsiteX41" fmla="*/ 320904 w 732888"/>
                <a:gd name="connsiteY41" fmla="*/ 52608 h 738748"/>
                <a:gd name="connsiteX42" fmla="*/ 288182 w 732888"/>
                <a:gd name="connsiteY42" fmla="*/ 69991 h 738748"/>
                <a:gd name="connsiteX43" fmla="*/ 220147 w 732888"/>
                <a:gd name="connsiteY43" fmla="*/ 71764 h 738748"/>
                <a:gd name="connsiteX44" fmla="*/ 142568 w 732888"/>
                <a:gd name="connsiteY44" fmla="*/ 132504 h 738748"/>
                <a:gd name="connsiteX45" fmla="*/ 75352 w 732888"/>
                <a:gd name="connsiteY45" fmla="*/ 2366 h 738748"/>
                <a:gd name="connsiteX46" fmla="*/ 68330 w 732888"/>
                <a:gd name="connsiteY46" fmla="*/ 3456 h 738748"/>
                <a:gd name="connsiteX47" fmla="*/ 91 w 732888"/>
                <a:gd name="connsiteY47" fmla="*/ 38905 h 738748"/>
                <a:gd name="connsiteX48" fmla="*/ 977 w 732888"/>
                <a:gd name="connsiteY48" fmla="*/ 43882 h 738748"/>
                <a:gd name="connsiteX49" fmla="*/ 619152 w 732888"/>
                <a:gd name="connsiteY49" fmla="*/ 453589 h 738748"/>
                <a:gd name="connsiteX50" fmla="*/ 607358 w 732888"/>
                <a:gd name="connsiteY50" fmla="*/ 474109 h 738748"/>
                <a:gd name="connsiteX51" fmla="*/ 605859 w 732888"/>
                <a:gd name="connsiteY51" fmla="*/ 473564 h 738748"/>
                <a:gd name="connsiteX52" fmla="*/ 598768 w 732888"/>
                <a:gd name="connsiteY52" fmla="*/ 379079 h 738748"/>
                <a:gd name="connsiteX53" fmla="*/ 605177 w 732888"/>
                <a:gd name="connsiteY53" fmla="*/ 399325 h 738748"/>
                <a:gd name="connsiteX54" fmla="*/ 619220 w 732888"/>
                <a:gd name="connsiteY54" fmla="*/ 448749 h 738748"/>
                <a:gd name="connsiteX55" fmla="*/ 619152 w 732888"/>
                <a:gd name="connsiteY55" fmla="*/ 453589 h 738748"/>
                <a:gd name="connsiteX56" fmla="*/ 619152 w 732888"/>
                <a:gd name="connsiteY56" fmla="*/ 453589 h 73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32888" h="738748">
                  <a:moveTo>
                    <a:pt x="977" y="43882"/>
                  </a:moveTo>
                  <a:cubicBezTo>
                    <a:pt x="16998" y="75854"/>
                    <a:pt x="58650" y="212264"/>
                    <a:pt x="82033" y="236056"/>
                  </a:cubicBezTo>
                  <a:cubicBezTo>
                    <a:pt x="98803" y="253099"/>
                    <a:pt x="111005" y="254462"/>
                    <a:pt x="127162" y="260052"/>
                  </a:cubicBezTo>
                  <a:cubicBezTo>
                    <a:pt x="139364" y="264279"/>
                    <a:pt x="201059" y="238510"/>
                    <a:pt x="201059" y="253099"/>
                  </a:cubicBezTo>
                  <a:cubicBezTo>
                    <a:pt x="201059" y="294001"/>
                    <a:pt x="181494" y="361831"/>
                    <a:pt x="180608" y="382623"/>
                  </a:cubicBezTo>
                  <a:cubicBezTo>
                    <a:pt x="179653" y="404984"/>
                    <a:pt x="161929" y="530214"/>
                    <a:pt x="160157" y="553051"/>
                  </a:cubicBezTo>
                  <a:cubicBezTo>
                    <a:pt x="158248" y="577252"/>
                    <a:pt x="127298" y="682712"/>
                    <a:pt x="124776" y="699482"/>
                  </a:cubicBezTo>
                  <a:cubicBezTo>
                    <a:pt x="124571" y="700914"/>
                    <a:pt x="125185" y="702005"/>
                    <a:pt x="125798" y="703232"/>
                  </a:cubicBezTo>
                  <a:cubicBezTo>
                    <a:pt x="130093" y="712026"/>
                    <a:pt x="134388" y="720752"/>
                    <a:pt x="138478" y="729614"/>
                  </a:cubicBezTo>
                  <a:cubicBezTo>
                    <a:pt x="139842" y="732477"/>
                    <a:pt x="140796" y="733227"/>
                    <a:pt x="144000" y="731386"/>
                  </a:cubicBezTo>
                  <a:cubicBezTo>
                    <a:pt x="157157" y="723683"/>
                    <a:pt x="170587" y="716389"/>
                    <a:pt x="185448" y="710321"/>
                  </a:cubicBezTo>
                  <a:cubicBezTo>
                    <a:pt x="185380" y="720206"/>
                    <a:pt x="594269" y="738749"/>
                    <a:pt x="618606" y="738749"/>
                  </a:cubicBezTo>
                  <a:cubicBezTo>
                    <a:pt x="624265" y="737044"/>
                    <a:pt x="625696" y="733636"/>
                    <a:pt x="625083" y="727569"/>
                  </a:cubicBezTo>
                  <a:cubicBezTo>
                    <a:pt x="622901" y="705754"/>
                    <a:pt x="619765" y="660693"/>
                    <a:pt x="619697" y="660079"/>
                  </a:cubicBezTo>
                  <a:cubicBezTo>
                    <a:pt x="619424" y="653399"/>
                    <a:pt x="619561" y="652990"/>
                    <a:pt x="625833" y="655103"/>
                  </a:cubicBezTo>
                  <a:cubicBezTo>
                    <a:pt x="630741" y="656807"/>
                    <a:pt x="632718" y="655171"/>
                    <a:pt x="634967" y="650944"/>
                  </a:cubicBezTo>
                  <a:cubicBezTo>
                    <a:pt x="657328" y="608542"/>
                    <a:pt x="720249" y="496333"/>
                    <a:pt x="727339" y="481471"/>
                  </a:cubicBezTo>
                  <a:cubicBezTo>
                    <a:pt x="733815" y="467905"/>
                    <a:pt x="733406" y="453794"/>
                    <a:pt x="732111" y="439614"/>
                  </a:cubicBezTo>
                  <a:cubicBezTo>
                    <a:pt x="730543" y="422708"/>
                    <a:pt x="661759" y="189836"/>
                    <a:pt x="656578" y="171089"/>
                  </a:cubicBezTo>
                  <a:cubicBezTo>
                    <a:pt x="652624" y="156978"/>
                    <a:pt x="648738" y="142798"/>
                    <a:pt x="644852" y="128687"/>
                  </a:cubicBezTo>
                  <a:cubicBezTo>
                    <a:pt x="644307" y="126710"/>
                    <a:pt x="643012" y="125755"/>
                    <a:pt x="641171" y="125005"/>
                  </a:cubicBezTo>
                  <a:cubicBezTo>
                    <a:pt x="608790" y="112326"/>
                    <a:pt x="576954" y="98555"/>
                    <a:pt x="545663" y="83421"/>
                  </a:cubicBezTo>
                  <a:cubicBezTo>
                    <a:pt x="524326" y="73127"/>
                    <a:pt x="503329" y="62084"/>
                    <a:pt x="482946" y="49949"/>
                  </a:cubicBezTo>
                  <a:cubicBezTo>
                    <a:pt x="481037" y="48790"/>
                    <a:pt x="479333" y="46881"/>
                    <a:pt x="476743" y="47086"/>
                  </a:cubicBezTo>
                  <a:lnTo>
                    <a:pt x="476743" y="47086"/>
                  </a:lnTo>
                  <a:cubicBezTo>
                    <a:pt x="471766" y="41360"/>
                    <a:pt x="466858" y="35633"/>
                    <a:pt x="461881" y="29975"/>
                  </a:cubicBezTo>
                  <a:cubicBezTo>
                    <a:pt x="461063" y="29021"/>
                    <a:pt x="460313" y="27794"/>
                    <a:pt x="458745" y="27862"/>
                  </a:cubicBezTo>
                  <a:cubicBezTo>
                    <a:pt x="456360" y="32225"/>
                    <a:pt x="455882" y="37269"/>
                    <a:pt x="454178" y="41905"/>
                  </a:cubicBezTo>
                  <a:cubicBezTo>
                    <a:pt x="450361" y="52199"/>
                    <a:pt x="445588" y="62084"/>
                    <a:pt x="441771" y="72309"/>
                  </a:cubicBezTo>
                  <a:cubicBezTo>
                    <a:pt x="437953" y="82603"/>
                    <a:pt x="433386" y="92556"/>
                    <a:pt x="429773" y="102918"/>
                  </a:cubicBezTo>
                  <a:cubicBezTo>
                    <a:pt x="427591" y="109326"/>
                    <a:pt x="424183" y="114575"/>
                    <a:pt x="417502" y="116961"/>
                  </a:cubicBezTo>
                  <a:cubicBezTo>
                    <a:pt x="406390" y="120983"/>
                    <a:pt x="395687" y="125960"/>
                    <a:pt x="384916" y="130732"/>
                  </a:cubicBezTo>
                  <a:cubicBezTo>
                    <a:pt x="380758" y="132572"/>
                    <a:pt x="378236" y="131277"/>
                    <a:pt x="375850" y="127528"/>
                  </a:cubicBezTo>
                  <a:cubicBezTo>
                    <a:pt x="371555" y="120847"/>
                    <a:pt x="366987" y="114371"/>
                    <a:pt x="362011" y="108031"/>
                  </a:cubicBezTo>
                  <a:cubicBezTo>
                    <a:pt x="355944" y="100327"/>
                    <a:pt x="352194" y="91056"/>
                    <a:pt x="348513" y="81989"/>
                  </a:cubicBezTo>
                  <a:cubicBezTo>
                    <a:pt x="345650" y="74900"/>
                    <a:pt x="342173" y="68083"/>
                    <a:pt x="338696" y="61265"/>
                  </a:cubicBezTo>
                  <a:cubicBezTo>
                    <a:pt x="335901" y="55744"/>
                    <a:pt x="335015" y="50290"/>
                    <a:pt x="336924" y="44427"/>
                  </a:cubicBezTo>
                  <a:cubicBezTo>
                    <a:pt x="337401" y="42996"/>
                    <a:pt x="337878" y="41496"/>
                    <a:pt x="336378" y="40337"/>
                  </a:cubicBezTo>
                  <a:cubicBezTo>
                    <a:pt x="329425" y="39996"/>
                    <a:pt x="328607" y="40610"/>
                    <a:pt x="328334" y="47086"/>
                  </a:cubicBezTo>
                  <a:lnTo>
                    <a:pt x="328334" y="47086"/>
                  </a:lnTo>
                  <a:cubicBezTo>
                    <a:pt x="327312" y="46404"/>
                    <a:pt x="326562" y="46745"/>
                    <a:pt x="325744" y="47563"/>
                  </a:cubicBezTo>
                  <a:cubicBezTo>
                    <a:pt x="324176" y="49267"/>
                    <a:pt x="322199" y="50699"/>
                    <a:pt x="320904" y="52608"/>
                  </a:cubicBezTo>
                  <a:cubicBezTo>
                    <a:pt x="312860" y="63856"/>
                    <a:pt x="300793" y="67265"/>
                    <a:pt x="288182" y="69991"/>
                  </a:cubicBezTo>
                  <a:cubicBezTo>
                    <a:pt x="273048" y="73264"/>
                    <a:pt x="236917" y="68151"/>
                    <a:pt x="220147" y="71764"/>
                  </a:cubicBezTo>
                  <a:cubicBezTo>
                    <a:pt x="212989" y="73332"/>
                    <a:pt x="167246" y="115598"/>
                    <a:pt x="142568" y="132504"/>
                  </a:cubicBezTo>
                  <a:cubicBezTo>
                    <a:pt x="140046" y="134277"/>
                    <a:pt x="98871" y="62288"/>
                    <a:pt x="75352" y="2366"/>
                  </a:cubicBezTo>
                  <a:cubicBezTo>
                    <a:pt x="73784" y="-1724"/>
                    <a:pt x="70239" y="48"/>
                    <a:pt x="68330" y="3456"/>
                  </a:cubicBezTo>
                  <a:cubicBezTo>
                    <a:pt x="63899" y="9728"/>
                    <a:pt x="3363" y="34611"/>
                    <a:pt x="91" y="38905"/>
                  </a:cubicBezTo>
                  <a:cubicBezTo>
                    <a:pt x="23" y="38905"/>
                    <a:pt x="-318" y="41291"/>
                    <a:pt x="977" y="43882"/>
                  </a:cubicBezTo>
                  <a:close/>
                  <a:moveTo>
                    <a:pt x="619152" y="453589"/>
                  </a:moveTo>
                  <a:cubicBezTo>
                    <a:pt x="615402" y="460543"/>
                    <a:pt x="611312" y="467292"/>
                    <a:pt x="607358" y="474109"/>
                  </a:cubicBezTo>
                  <a:cubicBezTo>
                    <a:pt x="606881" y="473904"/>
                    <a:pt x="606336" y="473768"/>
                    <a:pt x="605859" y="473564"/>
                  </a:cubicBezTo>
                  <a:cubicBezTo>
                    <a:pt x="603472" y="442069"/>
                    <a:pt x="601155" y="410574"/>
                    <a:pt x="598768" y="379079"/>
                  </a:cubicBezTo>
                  <a:cubicBezTo>
                    <a:pt x="601155" y="385759"/>
                    <a:pt x="603200" y="392508"/>
                    <a:pt x="605177" y="399325"/>
                  </a:cubicBezTo>
                  <a:cubicBezTo>
                    <a:pt x="609880" y="415755"/>
                    <a:pt x="614584" y="432252"/>
                    <a:pt x="619220" y="448749"/>
                  </a:cubicBezTo>
                  <a:cubicBezTo>
                    <a:pt x="619629" y="450249"/>
                    <a:pt x="619833" y="452294"/>
                    <a:pt x="619152" y="453589"/>
                  </a:cubicBezTo>
                  <a:lnTo>
                    <a:pt x="619152" y="453589"/>
                  </a:lnTo>
                  <a:close/>
                </a:path>
              </a:pathLst>
            </a:custGeom>
            <a:solidFill>
              <a:srgbClr val="000000"/>
            </a:solidFill>
            <a:ln w="6809"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id="{93499C15-06EC-4776-B967-94B6A76826A2}"/>
                </a:ext>
              </a:extLst>
            </p:cNvPr>
            <p:cNvSpPr/>
            <p:nvPr/>
          </p:nvSpPr>
          <p:spPr>
            <a:xfrm>
              <a:off x="6004145" y="239890"/>
              <a:ext cx="261973" cy="563787"/>
            </a:xfrm>
            <a:custGeom>
              <a:avLst/>
              <a:gdLst>
                <a:gd name="connsiteX0" fmla="*/ 73107 w 261973"/>
                <a:gd name="connsiteY0" fmla="*/ 188768 h 563787"/>
                <a:gd name="connsiteX1" fmla="*/ 36431 w 261973"/>
                <a:gd name="connsiteY1" fmla="*/ 364308 h 563787"/>
                <a:gd name="connsiteX2" fmla="*/ 437 w 261973"/>
                <a:gd name="connsiteY2" fmla="*/ 534463 h 563787"/>
                <a:gd name="connsiteX3" fmla="*/ 2959 w 261973"/>
                <a:gd name="connsiteY3" fmla="*/ 539167 h 563787"/>
                <a:gd name="connsiteX4" fmla="*/ 67858 w 261973"/>
                <a:gd name="connsiteY4" fmla="*/ 554778 h 563787"/>
                <a:gd name="connsiteX5" fmla="*/ 208426 w 261973"/>
                <a:gd name="connsiteY5" fmla="*/ 563368 h 563787"/>
                <a:gd name="connsiteX6" fmla="*/ 258396 w 261973"/>
                <a:gd name="connsiteY6" fmla="*/ 561663 h 563787"/>
                <a:gd name="connsiteX7" fmla="*/ 261600 w 261973"/>
                <a:gd name="connsiteY7" fmla="*/ 557641 h 563787"/>
                <a:gd name="connsiteX8" fmla="*/ 242648 w 261973"/>
                <a:gd name="connsiteY8" fmla="*/ 451499 h 563787"/>
                <a:gd name="connsiteX9" fmla="*/ 238285 w 261973"/>
                <a:gd name="connsiteY9" fmla="*/ 300569 h 563787"/>
                <a:gd name="connsiteX10" fmla="*/ 248716 w 261973"/>
                <a:gd name="connsiteY10" fmla="*/ 115893 h 563787"/>
                <a:gd name="connsiteX11" fmla="*/ 256964 w 261973"/>
                <a:gd name="connsiteY11" fmla="*/ 19227 h 563787"/>
                <a:gd name="connsiteX12" fmla="*/ 242103 w 261973"/>
                <a:gd name="connsiteY12" fmla="*/ 2116 h 563787"/>
                <a:gd name="connsiteX13" fmla="*/ 238967 w 261973"/>
                <a:gd name="connsiteY13" fmla="*/ 3 h 563787"/>
                <a:gd name="connsiteX14" fmla="*/ 234399 w 261973"/>
                <a:gd name="connsiteY14" fmla="*/ 14046 h 563787"/>
                <a:gd name="connsiteX15" fmla="*/ 209995 w 261973"/>
                <a:gd name="connsiteY15" fmla="*/ 75059 h 563787"/>
                <a:gd name="connsiteX16" fmla="*/ 197724 w 261973"/>
                <a:gd name="connsiteY16" fmla="*/ 89102 h 563787"/>
                <a:gd name="connsiteX17" fmla="*/ 165138 w 261973"/>
                <a:gd name="connsiteY17" fmla="*/ 102873 h 563787"/>
                <a:gd name="connsiteX18" fmla="*/ 156071 w 261973"/>
                <a:gd name="connsiteY18" fmla="*/ 99669 h 563787"/>
                <a:gd name="connsiteX19" fmla="*/ 142233 w 261973"/>
                <a:gd name="connsiteY19" fmla="*/ 80240 h 563787"/>
                <a:gd name="connsiteX20" fmla="*/ 118918 w 261973"/>
                <a:gd name="connsiteY20" fmla="*/ 33475 h 563787"/>
                <a:gd name="connsiteX21" fmla="*/ 116191 w 261973"/>
                <a:gd name="connsiteY21" fmla="*/ 17318 h 563787"/>
                <a:gd name="connsiteX22" fmla="*/ 116600 w 261973"/>
                <a:gd name="connsiteY22" fmla="*/ 12614 h 563787"/>
                <a:gd name="connsiteX23" fmla="*/ 108556 w 261973"/>
                <a:gd name="connsiteY23" fmla="*/ 19363 h 563787"/>
                <a:gd name="connsiteX24" fmla="*/ 103716 w 261973"/>
                <a:gd name="connsiteY24" fmla="*/ 43769 h 563787"/>
                <a:gd name="connsiteX25" fmla="*/ 73107 w 261973"/>
                <a:gd name="connsiteY25" fmla="*/ 188768 h 563787"/>
                <a:gd name="connsiteX26" fmla="*/ 73107 w 261973"/>
                <a:gd name="connsiteY26" fmla="*/ 188768 h 56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973" h="563787">
                  <a:moveTo>
                    <a:pt x="73107" y="188768"/>
                  </a:moveTo>
                  <a:cubicBezTo>
                    <a:pt x="70039" y="203425"/>
                    <a:pt x="40181" y="346925"/>
                    <a:pt x="36431" y="364308"/>
                  </a:cubicBezTo>
                  <a:cubicBezTo>
                    <a:pt x="33364" y="378624"/>
                    <a:pt x="1323" y="531327"/>
                    <a:pt x="437" y="534463"/>
                  </a:cubicBezTo>
                  <a:cubicBezTo>
                    <a:pt x="-313" y="537122"/>
                    <a:pt x="-449" y="538144"/>
                    <a:pt x="2959" y="539167"/>
                  </a:cubicBezTo>
                  <a:cubicBezTo>
                    <a:pt x="24297" y="545575"/>
                    <a:pt x="45975" y="550483"/>
                    <a:pt x="67858" y="554778"/>
                  </a:cubicBezTo>
                  <a:cubicBezTo>
                    <a:pt x="114351" y="563777"/>
                    <a:pt x="161320" y="564527"/>
                    <a:pt x="208426" y="563368"/>
                  </a:cubicBezTo>
                  <a:cubicBezTo>
                    <a:pt x="225060" y="562959"/>
                    <a:pt x="241694" y="561732"/>
                    <a:pt x="258396" y="561663"/>
                  </a:cubicBezTo>
                  <a:cubicBezTo>
                    <a:pt x="261327" y="561663"/>
                    <a:pt x="262691" y="561868"/>
                    <a:pt x="261600" y="557641"/>
                  </a:cubicBezTo>
                  <a:cubicBezTo>
                    <a:pt x="257032" y="539576"/>
                    <a:pt x="244557" y="468746"/>
                    <a:pt x="242648" y="451499"/>
                  </a:cubicBezTo>
                  <a:cubicBezTo>
                    <a:pt x="237058" y="401325"/>
                    <a:pt x="236786" y="351015"/>
                    <a:pt x="238285" y="300569"/>
                  </a:cubicBezTo>
                  <a:cubicBezTo>
                    <a:pt x="239103" y="272959"/>
                    <a:pt x="247284" y="131982"/>
                    <a:pt x="248716" y="115893"/>
                  </a:cubicBezTo>
                  <a:cubicBezTo>
                    <a:pt x="250011" y="102191"/>
                    <a:pt x="256896" y="32657"/>
                    <a:pt x="256964" y="19227"/>
                  </a:cubicBezTo>
                  <a:cubicBezTo>
                    <a:pt x="251988" y="13501"/>
                    <a:pt x="247080" y="7842"/>
                    <a:pt x="242103" y="2116"/>
                  </a:cubicBezTo>
                  <a:cubicBezTo>
                    <a:pt x="241285" y="1162"/>
                    <a:pt x="240535" y="-65"/>
                    <a:pt x="238967" y="3"/>
                  </a:cubicBezTo>
                  <a:cubicBezTo>
                    <a:pt x="236581" y="4366"/>
                    <a:pt x="236104" y="9410"/>
                    <a:pt x="234399" y="14046"/>
                  </a:cubicBezTo>
                  <a:cubicBezTo>
                    <a:pt x="230582" y="24340"/>
                    <a:pt x="213539" y="64697"/>
                    <a:pt x="209995" y="75059"/>
                  </a:cubicBezTo>
                  <a:cubicBezTo>
                    <a:pt x="207813" y="81467"/>
                    <a:pt x="204405" y="86716"/>
                    <a:pt x="197724" y="89102"/>
                  </a:cubicBezTo>
                  <a:cubicBezTo>
                    <a:pt x="186612" y="93056"/>
                    <a:pt x="175909" y="98101"/>
                    <a:pt x="165138" y="102873"/>
                  </a:cubicBezTo>
                  <a:cubicBezTo>
                    <a:pt x="160980" y="104713"/>
                    <a:pt x="158457" y="103418"/>
                    <a:pt x="156071" y="99669"/>
                  </a:cubicBezTo>
                  <a:cubicBezTo>
                    <a:pt x="151776" y="92988"/>
                    <a:pt x="147209" y="86512"/>
                    <a:pt x="142233" y="80240"/>
                  </a:cubicBezTo>
                  <a:cubicBezTo>
                    <a:pt x="136165" y="72537"/>
                    <a:pt x="122395" y="40292"/>
                    <a:pt x="118918" y="33475"/>
                  </a:cubicBezTo>
                  <a:cubicBezTo>
                    <a:pt x="116123" y="27953"/>
                    <a:pt x="114282" y="23181"/>
                    <a:pt x="116191" y="17318"/>
                  </a:cubicBezTo>
                  <a:cubicBezTo>
                    <a:pt x="116669" y="15887"/>
                    <a:pt x="118100" y="13773"/>
                    <a:pt x="116600" y="12614"/>
                  </a:cubicBezTo>
                  <a:cubicBezTo>
                    <a:pt x="109647" y="12274"/>
                    <a:pt x="108829" y="12887"/>
                    <a:pt x="108556" y="19363"/>
                  </a:cubicBezTo>
                  <a:cubicBezTo>
                    <a:pt x="106920" y="27476"/>
                    <a:pt x="105352" y="35588"/>
                    <a:pt x="103716" y="43769"/>
                  </a:cubicBezTo>
                  <a:cubicBezTo>
                    <a:pt x="102080" y="51881"/>
                    <a:pt x="75152" y="178747"/>
                    <a:pt x="73107" y="188768"/>
                  </a:cubicBezTo>
                  <a:lnTo>
                    <a:pt x="73107" y="188768"/>
                  </a:lnTo>
                  <a:close/>
                </a:path>
              </a:pathLst>
            </a:custGeom>
            <a:solidFill>
              <a:schemeClr val="accent1">
                <a:lumMod val="40000"/>
                <a:lumOff val="60000"/>
              </a:schemeClr>
            </a:solidFill>
            <a:ln w="6809"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id="{E43975E1-7C00-4ECA-85F3-F66B195FB8A9}"/>
                </a:ext>
              </a:extLst>
            </p:cNvPr>
            <p:cNvSpPr/>
            <p:nvPr/>
          </p:nvSpPr>
          <p:spPr>
            <a:xfrm>
              <a:off x="6244723" y="841271"/>
              <a:ext cx="123619" cy="109645"/>
            </a:xfrm>
            <a:custGeom>
              <a:avLst/>
              <a:gdLst>
                <a:gd name="connsiteX0" fmla="*/ 77808 w 123619"/>
                <a:gd name="connsiteY0" fmla="*/ 27 h 109645"/>
                <a:gd name="connsiteX1" fmla="*/ 39769 w 123619"/>
                <a:gd name="connsiteY1" fmla="*/ 231 h 109645"/>
                <a:gd name="connsiteX2" fmla="*/ 7320 w 123619"/>
                <a:gd name="connsiteY2" fmla="*/ 4390 h 109645"/>
                <a:gd name="connsiteX3" fmla="*/ 162 w 123619"/>
                <a:gd name="connsiteY3" fmla="*/ 9775 h 109645"/>
                <a:gd name="connsiteX4" fmla="*/ 4729 w 123619"/>
                <a:gd name="connsiteY4" fmla="*/ 18024 h 109645"/>
                <a:gd name="connsiteX5" fmla="*/ 23271 w 123619"/>
                <a:gd name="connsiteY5" fmla="*/ 23887 h 109645"/>
                <a:gd name="connsiteX6" fmla="*/ 47949 w 123619"/>
                <a:gd name="connsiteY6" fmla="*/ 39293 h 109645"/>
                <a:gd name="connsiteX7" fmla="*/ 82103 w 123619"/>
                <a:gd name="connsiteY7" fmla="*/ 109646 h 109645"/>
                <a:gd name="connsiteX8" fmla="*/ 85034 w 123619"/>
                <a:gd name="connsiteY8" fmla="*/ 109646 h 109645"/>
                <a:gd name="connsiteX9" fmla="*/ 123619 w 123619"/>
                <a:gd name="connsiteY9" fmla="*/ 45156 h 109645"/>
                <a:gd name="connsiteX10" fmla="*/ 80876 w 123619"/>
                <a:gd name="connsiteY10" fmla="*/ 2413 h 109645"/>
                <a:gd name="connsiteX11" fmla="*/ 77808 w 123619"/>
                <a:gd name="connsiteY11" fmla="*/ 27 h 109645"/>
                <a:gd name="connsiteX12" fmla="*/ 77808 w 123619"/>
                <a:gd name="connsiteY12" fmla="*/ 27 h 10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619" h="109645">
                  <a:moveTo>
                    <a:pt x="77808" y="27"/>
                  </a:moveTo>
                  <a:cubicBezTo>
                    <a:pt x="65128" y="95"/>
                    <a:pt x="52449" y="-178"/>
                    <a:pt x="39769" y="231"/>
                  </a:cubicBezTo>
                  <a:cubicBezTo>
                    <a:pt x="28861" y="572"/>
                    <a:pt x="17886" y="1186"/>
                    <a:pt x="7320" y="4390"/>
                  </a:cubicBezTo>
                  <a:cubicBezTo>
                    <a:pt x="4252" y="5344"/>
                    <a:pt x="980" y="6230"/>
                    <a:pt x="162" y="9775"/>
                  </a:cubicBezTo>
                  <a:cubicBezTo>
                    <a:pt x="-725" y="13661"/>
                    <a:pt x="2207" y="15911"/>
                    <a:pt x="4729" y="18024"/>
                  </a:cubicBezTo>
                  <a:cubicBezTo>
                    <a:pt x="9296" y="21841"/>
                    <a:pt x="16931" y="24705"/>
                    <a:pt x="23271" y="23887"/>
                  </a:cubicBezTo>
                  <a:cubicBezTo>
                    <a:pt x="36360" y="21228"/>
                    <a:pt x="43178" y="27977"/>
                    <a:pt x="47949" y="39293"/>
                  </a:cubicBezTo>
                  <a:cubicBezTo>
                    <a:pt x="58107" y="63289"/>
                    <a:pt x="69969" y="86536"/>
                    <a:pt x="82103" y="109646"/>
                  </a:cubicBezTo>
                  <a:cubicBezTo>
                    <a:pt x="83057" y="109646"/>
                    <a:pt x="84080" y="109646"/>
                    <a:pt x="85034" y="109646"/>
                  </a:cubicBezTo>
                  <a:cubicBezTo>
                    <a:pt x="95124" y="93148"/>
                    <a:pt x="121642" y="50541"/>
                    <a:pt x="123619" y="45156"/>
                  </a:cubicBezTo>
                  <a:cubicBezTo>
                    <a:pt x="121642" y="41884"/>
                    <a:pt x="92465" y="14070"/>
                    <a:pt x="80876" y="2413"/>
                  </a:cubicBezTo>
                  <a:cubicBezTo>
                    <a:pt x="79990" y="1458"/>
                    <a:pt x="79308" y="163"/>
                    <a:pt x="77808" y="27"/>
                  </a:cubicBezTo>
                  <a:lnTo>
                    <a:pt x="77808" y="27"/>
                  </a:lnTo>
                  <a:close/>
                </a:path>
              </a:pathLst>
            </a:custGeom>
            <a:solidFill>
              <a:srgbClr val="FCC880"/>
            </a:solidFill>
            <a:ln w="6809"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CB825ED9-69A8-44C5-902C-29CAE9A5A0F7}"/>
                </a:ext>
              </a:extLst>
            </p:cNvPr>
            <p:cNvSpPr/>
            <p:nvPr/>
          </p:nvSpPr>
          <p:spPr>
            <a:xfrm>
              <a:off x="6322736" y="820648"/>
              <a:ext cx="77282" cy="66980"/>
            </a:xfrm>
            <a:custGeom>
              <a:avLst/>
              <a:gdLst>
                <a:gd name="connsiteX0" fmla="*/ 0 w 77282"/>
                <a:gd name="connsiteY0" fmla="*/ 20854 h 66980"/>
                <a:gd name="connsiteX1" fmla="*/ 45742 w 77282"/>
                <a:gd name="connsiteY1" fmla="*/ 65506 h 66980"/>
                <a:gd name="connsiteX2" fmla="*/ 67421 w 77282"/>
                <a:gd name="connsiteY2" fmla="*/ 58553 h 66980"/>
                <a:gd name="connsiteX3" fmla="*/ 76624 w 77282"/>
                <a:gd name="connsiteY3" fmla="*/ 44510 h 66980"/>
                <a:gd name="connsiteX4" fmla="*/ 75874 w 77282"/>
                <a:gd name="connsiteY4" fmla="*/ 40624 h 66980"/>
                <a:gd name="connsiteX5" fmla="*/ 22565 w 77282"/>
                <a:gd name="connsiteY5" fmla="*/ 812 h 66980"/>
                <a:gd name="connsiteX6" fmla="*/ 18133 w 77282"/>
                <a:gd name="connsiteY6" fmla="*/ 1835 h 66980"/>
                <a:gd name="connsiteX7" fmla="*/ 0 w 77282"/>
                <a:gd name="connsiteY7" fmla="*/ 20854 h 66980"/>
                <a:gd name="connsiteX8" fmla="*/ 0 w 77282"/>
                <a:gd name="connsiteY8" fmla="*/ 20854 h 6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82" h="66980">
                  <a:moveTo>
                    <a:pt x="0" y="20854"/>
                  </a:moveTo>
                  <a:cubicBezTo>
                    <a:pt x="1091" y="24195"/>
                    <a:pt x="43902" y="65097"/>
                    <a:pt x="45742" y="65506"/>
                  </a:cubicBezTo>
                  <a:cubicBezTo>
                    <a:pt x="54196" y="68779"/>
                    <a:pt x="60808" y="66665"/>
                    <a:pt x="67421" y="58553"/>
                  </a:cubicBezTo>
                  <a:cubicBezTo>
                    <a:pt x="70966" y="54190"/>
                    <a:pt x="73761" y="49282"/>
                    <a:pt x="76624" y="44510"/>
                  </a:cubicBezTo>
                  <a:cubicBezTo>
                    <a:pt x="77715" y="42669"/>
                    <a:pt x="77442" y="41783"/>
                    <a:pt x="75874" y="40624"/>
                  </a:cubicBezTo>
                  <a:cubicBezTo>
                    <a:pt x="58082" y="27399"/>
                    <a:pt x="40289" y="14174"/>
                    <a:pt x="22565" y="812"/>
                  </a:cubicBezTo>
                  <a:cubicBezTo>
                    <a:pt x="20111" y="-1029"/>
                    <a:pt x="19293" y="676"/>
                    <a:pt x="18133" y="1835"/>
                  </a:cubicBezTo>
                  <a:cubicBezTo>
                    <a:pt x="12134" y="8106"/>
                    <a:pt x="6067" y="14514"/>
                    <a:pt x="0" y="20854"/>
                  </a:cubicBezTo>
                  <a:lnTo>
                    <a:pt x="0" y="20854"/>
                  </a:lnTo>
                  <a:close/>
                </a:path>
              </a:pathLst>
            </a:custGeom>
            <a:solidFill>
              <a:srgbClr val="AAC5E7"/>
            </a:solidFill>
            <a:ln w="6809"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BF2A6819-B0B6-4C58-B7E1-B4E3078A968D}"/>
                </a:ext>
              </a:extLst>
            </p:cNvPr>
            <p:cNvSpPr/>
            <p:nvPr/>
          </p:nvSpPr>
          <p:spPr>
            <a:xfrm>
              <a:off x="6101930" y="301701"/>
              <a:ext cx="42675" cy="31654"/>
            </a:xfrm>
            <a:custGeom>
              <a:avLst/>
              <a:gdLst>
                <a:gd name="connsiteX0" fmla="*/ 0 w 42675"/>
                <a:gd name="connsiteY0" fmla="*/ 11544 h 31654"/>
                <a:gd name="connsiteX1" fmla="*/ 42675 w 42675"/>
                <a:gd name="connsiteY1" fmla="*/ 31654 h 31654"/>
                <a:gd name="connsiteX2" fmla="*/ 13293 w 42675"/>
                <a:gd name="connsiteY2" fmla="*/ 1863 h 31654"/>
                <a:gd name="connsiteX3" fmla="*/ 7294 w 42675"/>
                <a:gd name="connsiteY3" fmla="*/ 1727 h 31654"/>
                <a:gd name="connsiteX4" fmla="*/ 0 w 42675"/>
                <a:gd name="connsiteY4" fmla="*/ 11544 h 31654"/>
                <a:gd name="connsiteX5" fmla="*/ 0 w 42675"/>
                <a:gd name="connsiteY5" fmla="*/ 11544 h 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75" h="31654">
                  <a:moveTo>
                    <a:pt x="0" y="11544"/>
                  </a:moveTo>
                  <a:cubicBezTo>
                    <a:pt x="12271" y="17611"/>
                    <a:pt x="40289" y="31518"/>
                    <a:pt x="42675" y="31654"/>
                  </a:cubicBezTo>
                  <a:cubicBezTo>
                    <a:pt x="40834" y="29745"/>
                    <a:pt x="21133" y="9976"/>
                    <a:pt x="13293" y="1863"/>
                  </a:cubicBezTo>
                  <a:cubicBezTo>
                    <a:pt x="11112" y="-386"/>
                    <a:pt x="9612" y="-795"/>
                    <a:pt x="7294" y="1727"/>
                  </a:cubicBezTo>
                  <a:cubicBezTo>
                    <a:pt x="5590" y="3636"/>
                    <a:pt x="409" y="9908"/>
                    <a:pt x="0" y="11544"/>
                  </a:cubicBezTo>
                  <a:lnTo>
                    <a:pt x="0" y="11544"/>
                  </a:lnTo>
                  <a:close/>
                </a:path>
              </a:pathLst>
            </a:custGeom>
            <a:solidFill>
              <a:srgbClr val="637491"/>
            </a:solidFill>
            <a:ln w="6809"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622D9815-9480-493E-BA00-AFB92C0596D5}"/>
                </a:ext>
              </a:extLst>
            </p:cNvPr>
            <p:cNvSpPr/>
            <p:nvPr/>
          </p:nvSpPr>
          <p:spPr>
            <a:xfrm>
              <a:off x="6127767" y="397436"/>
              <a:ext cx="34529" cy="372418"/>
            </a:xfrm>
            <a:custGeom>
              <a:avLst/>
              <a:gdLst>
                <a:gd name="connsiteX0" fmla="*/ 1500 w 34529"/>
                <a:gd name="connsiteY0" fmla="*/ 372350 h 372418"/>
                <a:gd name="connsiteX1" fmla="*/ 22292 w 34529"/>
                <a:gd name="connsiteY1" fmla="*/ 146568 h 372418"/>
                <a:gd name="connsiteX2" fmla="*/ 34494 w 34529"/>
                <a:gd name="connsiteY2" fmla="*/ 0 h 372418"/>
                <a:gd name="connsiteX3" fmla="*/ 19088 w 34529"/>
                <a:gd name="connsiteY3" fmla="*/ 142886 h 372418"/>
                <a:gd name="connsiteX4" fmla="*/ 4977 w 34529"/>
                <a:gd name="connsiteY4" fmla="*/ 298998 h 372418"/>
                <a:gd name="connsiteX5" fmla="*/ 0 w 34529"/>
                <a:gd name="connsiteY5" fmla="*/ 372418 h 372418"/>
                <a:gd name="connsiteX6" fmla="*/ 1500 w 34529"/>
                <a:gd name="connsiteY6" fmla="*/ 372350 h 372418"/>
                <a:gd name="connsiteX7" fmla="*/ 1500 w 34529"/>
                <a:gd name="connsiteY7" fmla="*/ 372350 h 37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9" h="372418">
                  <a:moveTo>
                    <a:pt x="1500" y="372350"/>
                  </a:moveTo>
                  <a:cubicBezTo>
                    <a:pt x="1841" y="366078"/>
                    <a:pt x="20110" y="163201"/>
                    <a:pt x="22292" y="146568"/>
                  </a:cubicBezTo>
                  <a:cubicBezTo>
                    <a:pt x="23928" y="133820"/>
                    <a:pt x="35244" y="7499"/>
                    <a:pt x="34494" y="0"/>
                  </a:cubicBezTo>
                  <a:cubicBezTo>
                    <a:pt x="32654" y="4227"/>
                    <a:pt x="19701" y="137910"/>
                    <a:pt x="19088" y="142886"/>
                  </a:cubicBezTo>
                  <a:cubicBezTo>
                    <a:pt x="17520" y="154884"/>
                    <a:pt x="5726" y="284137"/>
                    <a:pt x="4977" y="298998"/>
                  </a:cubicBezTo>
                  <a:cubicBezTo>
                    <a:pt x="4567" y="307656"/>
                    <a:pt x="0" y="370986"/>
                    <a:pt x="0" y="372418"/>
                  </a:cubicBezTo>
                  <a:cubicBezTo>
                    <a:pt x="477" y="372418"/>
                    <a:pt x="954" y="372350"/>
                    <a:pt x="1500" y="372350"/>
                  </a:cubicBezTo>
                  <a:lnTo>
                    <a:pt x="1500" y="372350"/>
                  </a:lnTo>
                  <a:close/>
                </a:path>
              </a:pathLst>
            </a:custGeom>
            <a:solidFill>
              <a:srgbClr val="627696"/>
            </a:solidFill>
            <a:ln w="6809"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F81044BD-C80D-445D-8D24-E21ABCDBA693}"/>
                </a:ext>
              </a:extLst>
            </p:cNvPr>
            <p:cNvSpPr/>
            <p:nvPr/>
          </p:nvSpPr>
          <p:spPr>
            <a:xfrm>
              <a:off x="6205687" y="313402"/>
              <a:ext cx="42761" cy="20703"/>
            </a:xfrm>
            <a:custGeom>
              <a:avLst/>
              <a:gdLst>
                <a:gd name="connsiteX0" fmla="*/ 545 w 42761"/>
                <a:gd name="connsiteY0" fmla="*/ 20703 h 20703"/>
                <a:gd name="connsiteX1" fmla="*/ 40152 w 42761"/>
                <a:gd name="connsiteY1" fmla="*/ 12318 h 20703"/>
                <a:gd name="connsiteX2" fmla="*/ 42607 w 42761"/>
                <a:gd name="connsiteY2" fmla="*/ 10887 h 20703"/>
                <a:gd name="connsiteX3" fmla="*/ 41107 w 42761"/>
                <a:gd name="connsiteY3" fmla="*/ 8705 h 20703"/>
                <a:gd name="connsiteX4" fmla="*/ 34290 w 42761"/>
                <a:gd name="connsiteY4" fmla="*/ 3729 h 20703"/>
                <a:gd name="connsiteX5" fmla="*/ 19769 w 42761"/>
                <a:gd name="connsiteY5" fmla="*/ 4410 h 20703"/>
                <a:gd name="connsiteX6" fmla="*/ 0 w 42761"/>
                <a:gd name="connsiteY6" fmla="*/ 19749 h 20703"/>
                <a:gd name="connsiteX7" fmla="*/ 545 w 42761"/>
                <a:gd name="connsiteY7" fmla="*/ 20703 h 20703"/>
                <a:gd name="connsiteX8" fmla="*/ 545 w 42761"/>
                <a:gd name="connsiteY8" fmla="*/ 20703 h 2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61" h="20703">
                  <a:moveTo>
                    <a:pt x="545" y="20703"/>
                  </a:moveTo>
                  <a:cubicBezTo>
                    <a:pt x="9680" y="18726"/>
                    <a:pt x="36131" y="13204"/>
                    <a:pt x="40152" y="12318"/>
                  </a:cubicBezTo>
                  <a:cubicBezTo>
                    <a:pt x="41039" y="12114"/>
                    <a:pt x="42198" y="11637"/>
                    <a:pt x="42607" y="10887"/>
                  </a:cubicBezTo>
                  <a:cubicBezTo>
                    <a:pt x="43220" y="9796"/>
                    <a:pt x="41857" y="9251"/>
                    <a:pt x="41107" y="8705"/>
                  </a:cubicBezTo>
                  <a:cubicBezTo>
                    <a:pt x="38857" y="7001"/>
                    <a:pt x="36608" y="5365"/>
                    <a:pt x="34290" y="3729"/>
                  </a:cubicBezTo>
                  <a:cubicBezTo>
                    <a:pt x="26927" y="-1384"/>
                    <a:pt x="26927" y="-1316"/>
                    <a:pt x="19769" y="4410"/>
                  </a:cubicBezTo>
                  <a:cubicBezTo>
                    <a:pt x="14588" y="8501"/>
                    <a:pt x="1363" y="18658"/>
                    <a:pt x="0" y="19749"/>
                  </a:cubicBezTo>
                  <a:cubicBezTo>
                    <a:pt x="204" y="20158"/>
                    <a:pt x="409" y="20431"/>
                    <a:pt x="545" y="20703"/>
                  </a:cubicBezTo>
                  <a:lnTo>
                    <a:pt x="545" y="20703"/>
                  </a:lnTo>
                  <a:close/>
                </a:path>
              </a:pathLst>
            </a:custGeom>
            <a:solidFill>
              <a:srgbClr val="637490"/>
            </a:solidFill>
            <a:ln w="6809"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EDF25382-33A9-4108-BFE9-C97389A08395}"/>
                </a:ext>
              </a:extLst>
            </p:cNvPr>
            <p:cNvSpPr/>
            <p:nvPr/>
          </p:nvSpPr>
          <p:spPr>
            <a:xfrm>
              <a:off x="6066611" y="19"/>
              <a:ext cx="193538" cy="345883"/>
            </a:xfrm>
            <a:custGeom>
              <a:avLst/>
              <a:gdLst>
                <a:gd name="connsiteX0" fmla="*/ 5460 w 193538"/>
                <a:gd name="connsiteY0" fmla="*/ 55199 h 345883"/>
                <a:gd name="connsiteX1" fmla="*/ 37023 w 193538"/>
                <a:gd name="connsiteY1" fmla="*/ 16001 h 345883"/>
                <a:gd name="connsiteX2" fmla="*/ 79630 w 193538"/>
                <a:gd name="connsiteY2" fmla="*/ 1616 h 345883"/>
                <a:gd name="connsiteX3" fmla="*/ 129395 w 193538"/>
                <a:gd name="connsiteY3" fmla="*/ 4275 h 345883"/>
                <a:gd name="connsiteX4" fmla="*/ 152505 w 193538"/>
                <a:gd name="connsiteY4" fmla="*/ 17296 h 345883"/>
                <a:gd name="connsiteX5" fmla="*/ 176297 w 193538"/>
                <a:gd name="connsiteY5" fmla="*/ 66447 h 345883"/>
                <a:gd name="connsiteX6" fmla="*/ 179501 w 193538"/>
                <a:gd name="connsiteY6" fmla="*/ 91125 h 345883"/>
                <a:gd name="connsiteX7" fmla="*/ 179501 w 193538"/>
                <a:gd name="connsiteY7" fmla="*/ 97738 h 345883"/>
                <a:gd name="connsiteX8" fmla="*/ 182568 w 193538"/>
                <a:gd name="connsiteY8" fmla="*/ 99987 h 345883"/>
                <a:gd name="connsiteX9" fmla="*/ 193339 w 193538"/>
                <a:gd name="connsiteY9" fmla="*/ 124665 h 345883"/>
                <a:gd name="connsiteX10" fmla="*/ 191362 w 193538"/>
                <a:gd name="connsiteY10" fmla="*/ 145866 h 345883"/>
                <a:gd name="connsiteX11" fmla="*/ 175410 w 193538"/>
                <a:gd name="connsiteY11" fmla="*/ 164954 h 345883"/>
                <a:gd name="connsiteX12" fmla="*/ 173433 w 193538"/>
                <a:gd name="connsiteY12" fmla="*/ 169317 h 345883"/>
                <a:gd name="connsiteX13" fmla="*/ 174797 w 193538"/>
                <a:gd name="connsiteY13" fmla="*/ 197199 h 345883"/>
                <a:gd name="connsiteX14" fmla="*/ 176637 w 193538"/>
                <a:gd name="connsiteY14" fmla="*/ 240010 h 345883"/>
                <a:gd name="connsiteX15" fmla="*/ 175887 w 193538"/>
                <a:gd name="connsiteY15" fmla="*/ 247918 h 345883"/>
                <a:gd name="connsiteX16" fmla="*/ 161981 w 193538"/>
                <a:gd name="connsiteY16" fmla="*/ 283163 h 345883"/>
                <a:gd name="connsiteX17" fmla="*/ 147801 w 193538"/>
                <a:gd name="connsiteY17" fmla="*/ 318748 h 345883"/>
                <a:gd name="connsiteX18" fmla="*/ 139757 w 193538"/>
                <a:gd name="connsiteY18" fmla="*/ 328633 h 345883"/>
                <a:gd name="connsiteX19" fmla="*/ 105058 w 193538"/>
                <a:gd name="connsiteY19" fmla="*/ 343767 h 345883"/>
                <a:gd name="connsiteX20" fmla="*/ 93333 w 193538"/>
                <a:gd name="connsiteY20" fmla="*/ 342062 h 345883"/>
                <a:gd name="connsiteX21" fmla="*/ 84948 w 193538"/>
                <a:gd name="connsiteY21" fmla="*/ 329519 h 345883"/>
                <a:gd name="connsiteX22" fmla="*/ 76085 w 193538"/>
                <a:gd name="connsiteY22" fmla="*/ 317862 h 345883"/>
                <a:gd name="connsiteX23" fmla="*/ 58497 w 193538"/>
                <a:gd name="connsiteY23" fmla="*/ 280913 h 345883"/>
                <a:gd name="connsiteX24" fmla="*/ 52293 w 193538"/>
                <a:gd name="connsiteY24" fmla="*/ 260053 h 345883"/>
                <a:gd name="connsiteX25" fmla="*/ 54066 w 193538"/>
                <a:gd name="connsiteY25" fmla="*/ 252622 h 345883"/>
                <a:gd name="connsiteX26" fmla="*/ 50930 w 193538"/>
                <a:gd name="connsiteY26" fmla="*/ 241646 h 345883"/>
                <a:gd name="connsiteX27" fmla="*/ 24480 w 193538"/>
                <a:gd name="connsiteY27" fmla="*/ 181383 h 345883"/>
                <a:gd name="connsiteX28" fmla="*/ 9073 w 193538"/>
                <a:gd name="connsiteY28" fmla="*/ 138163 h 345883"/>
                <a:gd name="connsiteX29" fmla="*/ 6415 w 193538"/>
                <a:gd name="connsiteY29" fmla="*/ 135300 h 345883"/>
                <a:gd name="connsiteX30" fmla="*/ 347 w 193538"/>
                <a:gd name="connsiteY30" fmla="*/ 109736 h 345883"/>
                <a:gd name="connsiteX31" fmla="*/ 5460 w 193538"/>
                <a:gd name="connsiteY31" fmla="*/ 55199 h 345883"/>
                <a:gd name="connsiteX32" fmla="*/ 5460 w 193538"/>
                <a:gd name="connsiteY32" fmla="*/ 55199 h 3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538" h="345883">
                  <a:moveTo>
                    <a:pt x="5460" y="55199"/>
                  </a:moveTo>
                  <a:cubicBezTo>
                    <a:pt x="11596" y="37952"/>
                    <a:pt x="21889" y="25272"/>
                    <a:pt x="37023" y="16001"/>
                  </a:cubicBezTo>
                  <a:cubicBezTo>
                    <a:pt x="50112" y="8025"/>
                    <a:pt x="64496" y="3934"/>
                    <a:pt x="79630" y="1616"/>
                  </a:cubicBezTo>
                  <a:cubicBezTo>
                    <a:pt x="96469" y="-974"/>
                    <a:pt x="113034" y="-701"/>
                    <a:pt x="129395" y="4275"/>
                  </a:cubicBezTo>
                  <a:cubicBezTo>
                    <a:pt x="137984" y="6934"/>
                    <a:pt x="145893" y="11092"/>
                    <a:pt x="152505" y="17296"/>
                  </a:cubicBezTo>
                  <a:cubicBezTo>
                    <a:pt x="166753" y="30589"/>
                    <a:pt x="172138" y="48314"/>
                    <a:pt x="176297" y="66447"/>
                  </a:cubicBezTo>
                  <a:cubicBezTo>
                    <a:pt x="178137" y="74491"/>
                    <a:pt x="178478" y="82876"/>
                    <a:pt x="179501" y="91125"/>
                  </a:cubicBezTo>
                  <a:cubicBezTo>
                    <a:pt x="179773" y="93306"/>
                    <a:pt x="179705" y="94738"/>
                    <a:pt x="179501" y="97738"/>
                  </a:cubicBezTo>
                  <a:cubicBezTo>
                    <a:pt x="180591" y="97806"/>
                    <a:pt x="182023" y="98965"/>
                    <a:pt x="182568" y="99987"/>
                  </a:cubicBezTo>
                  <a:cubicBezTo>
                    <a:pt x="188840" y="107350"/>
                    <a:pt x="192589" y="114917"/>
                    <a:pt x="193339" y="124665"/>
                  </a:cubicBezTo>
                  <a:cubicBezTo>
                    <a:pt x="193885" y="131823"/>
                    <a:pt x="193339" y="138981"/>
                    <a:pt x="191362" y="145866"/>
                  </a:cubicBezTo>
                  <a:cubicBezTo>
                    <a:pt x="188840" y="154456"/>
                    <a:pt x="186863" y="163659"/>
                    <a:pt x="175410" y="164954"/>
                  </a:cubicBezTo>
                  <a:cubicBezTo>
                    <a:pt x="172615" y="165227"/>
                    <a:pt x="173570" y="167681"/>
                    <a:pt x="173433" y="169317"/>
                  </a:cubicBezTo>
                  <a:cubicBezTo>
                    <a:pt x="172752" y="178656"/>
                    <a:pt x="174660" y="187860"/>
                    <a:pt x="174797" y="197199"/>
                  </a:cubicBezTo>
                  <a:cubicBezTo>
                    <a:pt x="175001" y="211515"/>
                    <a:pt x="175956" y="225763"/>
                    <a:pt x="176637" y="240010"/>
                  </a:cubicBezTo>
                  <a:cubicBezTo>
                    <a:pt x="176433" y="242669"/>
                    <a:pt x="176706" y="245464"/>
                    <a:pt x="175887" y="247918"/>
                  </a:cubicBezTo>
                  <a:cubicBezTo>
                    <a:pt x="172002" y="259984"/>
                    <a:pt x="166480" y="271369"/>
                    <a:pt x="161981" y="283163"/>
                  </a:cubicBezTo>
                  <a:cubicBezTo>
                    <a:pt x="157481" y="295093"/>
                    <a:pt x="152164" y="306750"/>
                    <a:pt x="147801" y="318748"/>
                  </a:cubicBezTo>
                  <a:cubicBezTo>
                    <a:pt x="146506" y="322361"/>
                    <a:pt x="144529" y="326519"/>
                    <a:pt x="139757" y="328633"/>
                  </a:cubicBezTo>
                  <a:cubicBezTo>
                    <a:pt x="128236" y="333814"/>
                    <a:pt x="116238" y="337836"/>
                    <a:pt x="105058" y="343767"/>
                  </a:cubicBezTo>
                  <a:cubicBezTo>
                    <a:pt x="101377" y="345744"/>
                    <a:pt x="96605" y="347993"/>
                    <a:pt x="93333" y="342062"/>
                  </a:cubicBezTo>
                  <a:cubicBezTo>
                    <a:pt x="90878" y="337631"/>
                    <a:pt x="87470" y="333814"/>
                    <a:pt x="84948" y="329519"/>
                  </a:cubicBezTo>
                  <a:cubicBezTo>
                    <a:pt x="82425" y="325224"/>
                    <a:pt x="78403" y="322293"/>
                    <a:pt x="76085" y="317862"/>
                  </a:cubicBezTo>
                  <a:cubicBezTo>
                    <a:pt x="69677" y="305795"/>
                    <a:pt x="64496" y="293184"/>
                    <a:pt x="58497" y="280913"/>
                  </a:cubicBezTo>
                  <a:cubicBezTo>
                    <a:pt x="55293" y="274369"/>
                    <a:pt x="51066" y="268165"/>
                    <a:pt x="52293" y="260053"/>
                  </a:cubicBezTo>
                  <a:cubicBezTo>
                    <a:pt x="52703" y="257462"/>
                    <a:pt x="53180" y="255690"/>
                    <a:pt x="54066" y="252622"/>
                  </a:cubicBezTo>
                  <a:cubicBezTo>
                    <a:pt x="55634" y="247305"/>
                    <a:pt x="53521" y="244987"/>
                    <a:pt x="50930" y="241646"/>
                  </a:cubicBezTo>
                  <a:cubicBezTo>
                    <a:pt x="36819" y="223922"/>
                    <a:pt x="28570" y="203471"/>
                    <a:pt x="24480" y="181383"/>
                  </a:cubicBezTo>
                  <a:cubicBezTo>
                    <a:pt x="21685" y="166113"/>
                    <a:pt x="13981" y="152615"/>
                    <a:pt x="9073" y="138163"/>
                  </a:cubicBezTo>
                  <a:cubicBezTo>
                    <a:pt x="7846" y="137549"/>
                    <a:pt x="6824" y="136595"/>
                    <a:pt x="6415" y="135300"/>
                  </a:cubicBezTo>
                  <a:cubicBezTo>
                    <a:pt x="3824" y="126915"/>
                    <a:pt x="688" y="118462"/>
                    <a:pt x="347" y="109736"/>
                  </a:cubicBezTo>
                  <a:cubicBezTo>
                    <a:pt x="-198" y="91466"/>
                    <a:pt x="-948" y="73264"/>
                    <a:pt x="5460" y="55199"/>
                  </a:cubicBezTo>
                  <a:lnTo>
                    <a:pt x="5460" y="55199"/>
                  </a:lnTo>
                  <a:close/>
                </a:path>
              </a:pathLst>
            </a:custGeom>
            <a:solidFill>
              <a:srgbClr val="FCC880"/>
            </a:solidFill>
            <a:ln w="6809"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ABB231C6-5C9F-40A9-9545-239A510D1D68}"/>
                </a:ext>
              </a:extLst>
            </p:cNvPr>
            <p:cNvSpPr/>
            <p:nvPr/>
          </p:nvSpPr>
          <p:spPr>
            <a:xfrm>
              <a:off x="6066771" y="38"/>
              <a:ext cx="179515" cy="138348"/>
            </a:xfrm>
            <a:custGeom>
              <a:avLst/>
              <a:gdLst>
                <a:gd name="connsiteX0" fmla="*/ 8914 w 179515"/>
                <a:gd name="connsiteY0" fmla="*/ 138348 h 138348"/>
                <a:gd name="connsiteX1" fmla="*/ 4210 w 179515"/>
                <a:gd name="connsiteY1" fmla="*/ 112239 h 138348"/>
                <a:gd name="connsiteX2" fmla="*/ 5301 w 179515"/>
                <a:gd name="connsiteY2" fmla="*/ 80267 h 138348"/>
                <a:gd name="connsiteX3" fmla="*/ 23912 w 179515"/>
                <a:gd name="connsiteY3" fmla="*/ 70382 h 138348"/>
                <a:gd name="connsiteX4" fmla="*/ 35842 w 179515"/>
                <a:gd name="connsiteY4" fmla="*/ 69632 h 138348"/>
                <a:gd name="connsiteX5" fmla="*/ 70063 w 179515"/>
                <a:gd name="connsiteY5" fmla="*/ 53816 h 138348"/>
                <a:gd name="connsiteX6" fmla="*/ 94878 w 179515"/>
                <a:gd name="connsiteY6" fmla="*/ 36228 h 138348"/>
                <a:gd name="connsiteX7" fmla="*/ 127736 w 179515"/>
                <a:gd name="connsiteY7" fmla="*/ 41000 h 138348"/>
                <a:gd name="connsiteX8" fmla="*/ 151937 w 179515"/>
                <a:gd name="connsiteY8" fmla="*/ 83266 h 138348"/>
                <a:gd name="connsiteX9" fmla="*/ 161208 w 179515"/>
                <a:gd name="connsiteY9" fmla="*/ 124033 h 138348"/>
                <a:gd name="connsiteX10" fmla="*/ 179273 w 179515"/>
                <a:gd name="connsiteY10" fmla="*/ 97923 h 138348"/>
                <a:gd name="connsiteX11" fmla="*/ 179342 w 179515"/>
                <a:gd name="connsiteY11" fmla="*/ 91242 h 138348"/>
                <a:gd name="connsiteX12" fmla="*/ 176137 w 179515"/>
                <a:gd name="connsiteY12" fmla="*/ 66564 h 138348"/>
                <a:gd name="connsiteX13" fmla="*/ 152346 w 179515"/>
                <a:gd name="connsiteY13" fmla="*/ 17345 h 138348"/>
                <a:gd name="connsiteX14" fmla="*/ 129304 w 179515"/>
                <a:gd name="connsiteY14" fmla="*/ 4324 h 138348"/>
                <a:gd name="connsiteX15" fmla="*/ 79607 w 179515"/>
                <a:gd name="connsiteY15" fmla="*/ 1666 h 138348"/>
                <a:gd name="connsiteX16" fmla="*/ 37001 w 179515"/>
                <a:gd name="connsiteY16" fmla="*/ 16118 h 138348"/>
                <a:gd name="connsiteX17" fmla="*/ 5437 w 179515"/>
                <a:gd name="connsiteY17" fmla="*/ 55384 h 138348"/>
                <a:gd name="connsiteX18" fmla="*/ 393 w 179515"/>
                <a:gd name="connsiteY18" fmla="*/ 109989 h 138348"/>
                <a:gd name="connsiteX19" fmla="*/ 6392 w 179515"/>
                <a:gd name="connsiteY19" fmla="*/ 135553 h 138348"/>
                <a:gd name="connsiteX20" fmla="*/ 8914 w 179515"/>
                <a:gd name="connsiteY20" fmla="*/ 138348 h 138348"/>
                <a:gd name="connsiteX21" fmla="*/ 8914 w 179515"/>
                <a:gd name="connsiteY21" fmla="*/ 138348 h 13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9515" h="138348">
                  <a:moveTo>
                    <a:pt x="8914" y="138348"/>
                  </a:moveTo>
                  <a:cubicBezTo>
                    <a:pt x="7346" y="129623"/>
                    <a:pt x="5642" y="120965"/>
                    <a:pt x="4210" y="112239"/>
                  </a:cubicBezTo>
                  <a:cubicBezTo>
                    <a:pt x="2506" y="101536"/>
                    <a:pt x="1620" y="90697"/>
                    <a:pt x="5301" y="80267"/>
                  </a:cubicBezTo>
                  <a:cubicBezTo>
                    <a:pt x="8369" y="71609"/>
                    <a:pt x="16549" y="71336"/>
                    <a:pt x="23912" y="70382"/>
                  </a:cubicBezTo>
                  <a:cubicBezTo>
                    <a:pt x="27865" y="69837"/>
                    <a:pt x="31888" y="69973"/>
                    <a:pt x="35842" y="69632"/>
                  </a:cubicBezTo>
                  <a:cubicBezTo>
                    <a:pt x="49271" y="68541"/>
                    <a:pt x="59701" y="61452"/>
                    <a:pt x="70063" y="53816"/>
                  </a:cubicBezTo>
                  <a:cubicBezTo>
                    <a:pt x="78176" y="47817"/>
                    <a:pt x="85743" y="40932"/>
                    <a:pt x="94878" y="36228"/>
                  </a:cubicBezTo>
                  <a:cubicBezTo>
                    <a:pt x="106876" y="30093"/>
                    <a:pt x="117715" y="31865"/>
                    <a:pt x="127736" y="41000"/>
                  </a:cubicBezTo>
                  <a:cubicBezTo>
                    <a:pt x="140416" y="52521"/>
                    <a:pt x="147233" y="67246"/>
                    <a:pt x="151937" y="83266"/>
                  </a:cubicBezTo>
                  <a:cubicBezTo>
                    <a:pt x="155891" y="96560"/>
                    <a:pt x="158549" y="110057"/>
                    <a:pt x="161208" y="124033"/>
                  </a:cubicBezTo>
                  <a:cubicBezTo>
                    <a:pt x="161822" y="111421"/>
                    <a:pt x="167412" y="92947"/>
                    <a:pt x="179273" y="97923"/>
                  </a:cubicBezTo>
                  <a:cubicBezTo>
                    <a:pt x="179546" y="96082"/>
                    <a:pt x="179614" y="93492"/>
                    <a:pt x="179342" y="91242"/>
                  </a:cubicBezTo>
                  <a:cubicBezTo>
                    <a:pt x="178319" y="82994"/>
                    <a:pt x="177978" y="74609"/>
                    <a:pt x="176137" y="66564"/>
                  </a:cubicBezTo>
                  <a:cubicBezTo>
                    <a:pt x="171979" y="48431"/>
                    <a:pt x="166594" y="30706"/>
                    <a:pt x="152346" y="17345"/>
                  </a:cubicBezTo>
                  <a:cubicBezTo>
                    <a:pt x="145733" y="11141"/>
                    <a:pt x="137894" y="6915"/>
                    <a:pt x="129304" y="4324"/>
                  </a:cubicBezTo>
                  <a:cubicBezTo>
                    <a:pt x="113011" y="-720"/>
                    <a:pt x="96445" y="-993"/>
                    <a:pt x="79607" y="1666"/>
                  </a:cubicBezTo>
                  <a:cubicBezTo>
                    <a:pt x="64473" y="3983"/>
                    <a:pt x="50089" y="8074"/>
                    <a:pt x="37001" y="16118"/>
                  </a:cubicBezTo>
                  <a:cubicBezTo>
                    <a:pt x="21867" y="25389"/>
                    <a:pt x="11573" y="38137"/>
                    <a:pt x="5437" y="55384"/>
                  </a:cubicBezTo>
                  <a:cubicBezTo>
                    <a:pt x="-971" y="73450"/>
                    <a:pt x="-221" y="91651"/>
                    <a:pt x="393" y="109989"/>
                  </a:cubicBezTo>
                  <a:cubicBezTo>
                    <a:pt x="665" y="118715"/>
                    <a:pt x="3801" y="127168"/>
                    <a:pt x="6392" y="135553"/>
                  </a:cubicBezTo>
                  <a:cubicBezTo>
                    <a:pt x="6664" y="136712"/>
                    <a:pt x="7687" y="137735"/>
                    <a:pt x="8914" y="138348"/>
                  </a:cubicBezTo>
                  <a:lnTo>
                    <a:pt x="8914" y="138348"/>
                  </a:lnTo>
                  <a:close/>
                </a:path>
              </a:pathLst>
            </a:custGeom>
            <a:solidFill>
              <a:srgbClr val="76401F"/>
            </a:solidFill>
            <a:ln w="6809"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F16D8BA4-0F2C-4EB6-B4E3-3C69E9E027BA}"/>
                </a:ext>
              </a:extLst>
            </p:cNvPr>
            <p:cNvSpPr/>
            <p:nvPr/>
          </p:nvSpPr>
          <p:spPr>
            <a:xfrm>
              <a:off x="6322736" y="841229"/>
              <a:ext cx="67012" cy="46411"/>
            </a:xfrm>
            <a:custGeom>
              <a:avLst/>
              <a:gdLst>
                <a:gd name="connsiteX0" fmla="*/ 0 w 67012"/>
                <a:gd name="connsiteY0" fmla="*/ 0 h 46411"/>
                <a:gd name="connsiteX1" fmla="*/ 45470 w 67012"/>
                <a:gd name="connsiteY1" fmla="*/ 44925 h 46411"/>
                <a:gd name="connsiteX2" fmla="*/ 67012 w 67012"/>
                <a:gd name="connsiteY2" fmla="*/ 37971 h 46411"/>
              </a:gdLst>
              <a:ahLst/>
              <a:cxnLst>
                <a:cxn ang="0">
                  <a:pos x="connsiteX0" y="connsiteY0"/>
                </a:cxn>
                <a:cxn ang="0">
                  <a:pos x="connsiteX1" y="connsiteY1"/>
                </a:cxn>
                <a:cxn ang="0">
                  <a:pos x="connsiteX2" y="connsiteY2"/>
                </a:cxn>
              </a:cxnLst>
              <a:rect l="l" t="t" r="r" b="b"/>
              <a:pathLst>
                <a:path w="67012" h="46411">
                  <a:moveTo>
                    <a:pt x="0" y="0"/>
                  </a:moveTo>
                  <a:cubicBezTo>
                    <a:pt x="3681" y="4704"/>
                    <a:pt x="38380" y="41312"/>
                    <a:pt x="45470" y="44925"/>
                  </a:cubicBezTo>
                  <a:cubicBezTo>
                    <a:pt x="53855" y="48197"/>
                    <a:pt x="60468" y="46152"/>
                    <a:pt x="67012" y="37971"/>
                  </a:cubicBezTo>
                </a:path>
              </a:pathLst>
            </a:custGeom>
            <a:solidFill>
              <a:srgbClr val="AAC5E7"/>
            </a:solidFill>
            <a:ln w="6809"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E3BEC432-E744-45E6-9E9C-E20525CD8DA9}"/>
                </a:ext>
              </a:extLst>
            </p:cNvPr>
            <p:cNvSpPr/>
            <p:nvPr/>
          </p:nvSpPr>
          <p:spPr>
            <a:xfrm>
              <a:off x="5964890" y="922012"/>
              <a:ext cx="381638" cy="1001318"/>
            </a:xfrm>
            <a:custGeom>
              <a:avLst/>
              <a:gdLst>
                <a:gd name="connsiteX0" fmla="*/ 6766 w 381638"/>
                <a:gd name="connsiteY0" fmla="*/ 0 h 1001317"/>
                <a:gd name="connsiteX1" fmla="*/ 27217 w 381638"/>
                <a:gd name="connsiteY1" fmla="*/ 88622 h 1001317"/>
                <a:gd name="connsiteX2" fmla="*/ 50463 w 381638"/>
                <a:gd name="connsiteY2" fmla="*/ 202195 h 1001317"/>
                <a:gd name="connsiteX3" fmla="*/ 67574 w 381638"/>
                <a:gd name="connsiteY3" fmla="*/ 313246 h 1001317"/>
                <a:gd name="connsiteX4" fmla="*/ 71051 w 381638"/>
                <a:gd name="connsiteY4" fmla="*/ 354421 h 1001317"/>
                <a:gd name="connsiteX5" fmla="*/ 78345 w 381638"/>
                <a:gd name="connsiteY5" fmla="*/ 386734 h 1001317"/>
                <a:gd name="connsiteX6" fmla="*/ 85844 w 381638"/>
                <a:gd name="connsiteY6" fmla="*/ 418842 h 1001317"/>
                <a:gd name="connsiteX7" fmla="*/ 93138 w 381638"/>
                <a:gd name="connsiteY7" fmla="*/ 453064 h 1001317"/>
                <a:gd name="connsiteX8" fmla="*/ 96410 w 381638"/>
                <a:gd name="connsiteY8" fmla="*/ 489399 h 1001317"/>
                <a:gd name="connsiteX9" fmla="*/ 102001 w 381638"/>
                <a:gd name="connsiteY9" fmla="*/ 550617 h 1001317"/>
                <a:gd name="connsiteX10" fmla="*/ 116998 w 381638"/>
                <a:gd name="connsiteY10" fmla="*/ 610744 h 1001317"/>
                <a:gd name="connsiteX11" fmla="*/ 119657 w 381638"/>
                <a:gd name="connsiteY11" fmla="*/ 639035 h 1001317"/>
                <a:gd name="connsiteX12" fmla="*/ 111953 w 381638"/>
                <a:gd name="connsiteY12" fmla="*/ 706592 h 1001317"/>
                <a:gd name="connsiteX13" fmla="*/ 96956 w 381638"/>
                <a:gd name="connsiteY13" fmla="*/ 727725 h 1001317"/>
                <a:gd name="connsiteX14" fmla="*/ 55440 w 381638"/>
                <a:gd name="connsiteY14" fmla="*/ 764060 h 1001317"/>
                <a:gd name="connsiteX15" fmla="*/ 51963 w 381638"/>
                <a:gd name="connsiteY15" fmla="*/ 766174 h 1001317"/>
                <a:gd name="connsiteX16" fmla="*/ 11810 w 381638"/>
                <a:gd name="connsiteY16" fmla="*/ 781580 h 1001317"/>
                <a:gd name="connsiteX17" fmla="*/ 2403 w 381638"/>
                <a:gd name="connsiteY17" fmla="*/ 791261 h 1001317"/>
                <a:gd name="connsiteX18" fmla="*/ 5470 w 381638"/>
                <a:gd name="connsiteY18" fmla="*/ 804554 h 1001317"/>
                <a:gd name="connsiteX19" fmla="*/ 59257 w 381638"/>
                <a:gd name="connsiteY19" fmla="*/ 822892 h 1001317"/>
                <a:gd name="connsiteX20" fmla="*/ 90548 w 381638"/>
                <a:gd name="connsiteY20" fmla="*/ 822278 h 1001317"/>
                <a:gd name="connsiteX21" fmla="*/ 106500 w 381638"/>
                <a:gd name="connsiteY21" fmla="*/ 816347 h 1001317"/>
                <a:gd name="connsiteX22" fmla="*/ 138949 w 381638"/>
                <a:gd name="connsiteY22" fmla="*/ 792283 h 1001317"/>
                <a:gd name="connsiteX23" fmla="*/ 172762 w 381638"/>
                <a:gd name="connsiteY23" fmla="*/ 763379 h 1001317"/>
                <a:gd name="connsiteX24" fmla="*/ 175830 w 381638"/>
                <a:gd name="connsiteY24" fmla="*/ 779876 h 1001317"/>
                <a:gd name="connsiteX25" fmla="*/ 218505 w 381638"/>
                <a:gd name="connsiteY25" fmla="*/ 771423 h 1001317"/>
                <a:gd name="connsiteX26" fmla="*/ 219664 w 381638"/>
                <a:gd name="connsiteY26" fmla="*/ 789352 h 1001317"/>
                <a:gd name="connsiteX27" fmla="*/ 218709 w 381638"/>
                <a:gd name="connsiteY27" fmla="*/ 817438 h 1001317"/>
                <a:gd name="connsiteX28" fmla="*/ 219664 w 381638"/>
                <a:gd name="connsiteY28" fmla="*/ 822687 h 1001317"/>
                <a:gd name="connsiteX29" fmla="*/ 236025 w 381638"/>
                <a:gd name="connsiteY29" fmla="*/ 844434 h 1001317"/>
                <a:gd name="connsiteX30" fmla="*/ 239297 w 381638"/>
                <a:gd name="connsiteY30" fmla="*/ 845934 h 1001317"/>
                <a:gd name="connsiteX31" fmla="*/ 223140 w 381638"/>
                <a:gd name="connsiteY31" fmla="*/ 951053 h 1001317"/>
                <a:gd name="connsiteX32" fmla="*/ 226617 w 381638"/>
                <a:gd name="connsiteY32" fmla="*/ 972391 h 1001317"/>
                <a:gd name="connsiteX33" fmla="*/ 250818 w 381638"/>
                <a:gd name="connsiteY33" fmla="*/ 996455 h 1001317"/>
                <a:gd name="connsiteX34" fmla="*/ 284085 w 381638"/>
                <a:gd name="connsiteY34" fmla="*/ 1001295 h 1001317"/>
                <a:gd name="connsiteX35" fmla="*/ 290425 w 381638"/>
                <a:gd name="connsiteY35" fmla="*/ 998569 h 1001317"/>
                <a:gd name="connsiteX36" fmla="*/ 315376 w 381638"/>
                <a:gd name="connsiteY36" fmla="*/ 961415 h 1001317"/>
                <a:gd name="connsiteX37" fmla="*/ 318034 w 381638"/>
                <a:gd name="connsiteY37" fmla="*/ 951940 h 1001317"/>
                <a:gd name="connsiteX38" fmla="*/ 319602 w 381638"/>
                <a:gd name="connsiteY38" fmla="*/ 889427 h 1001317"/>
                <a:gd name="connsiteX39" fmla="*/ 317284 w 381638"/>
                <a:gd name="connsiteY39" fmla="*/ 852273 h 1001317"/>
                <a:gd name="connsiteX40" fmla="*/ 320147 w 381638"/>
                <a:gd name="connsiteY40" fmla="*/ 841912 h 1001317"/>
                <a:gd name="connsiteX41" fmla="*/ 332077 w 381638"/>
                <a:gd name="connsiteY41" fmla="*/ 804349 h 1001317"/>
                <a:gd name="connsiteX42" fmla="*/ 335145 w 381638"/>
                <a:gd name="connsiteY42" fmla="*/ 769310 h 1001317"/>
                <a:gd name="connsiteX43" fmla="*/ 338008 w 381638"/>
                <a:gd name="connsiteY43" fmla="*/ 691186 h 1001317"/>
                <a:gd name="connsiteX44" fmla="*/ 338008 w 381638"/>
                <a:gd name="connsiteY44" fmla="*/ 662486 h 1001317"/>
                <a:gd name="connsiteX45" fmla="*/ 337054 w 381638"/>
                <a:gd name="connsiteY45" fmla="*/ 606994 h 1001317"/>
                <a:gd name="connsiteX46" fmla="*/ 336849 w 381638"/>
                <a:gd name="connsiteY46" fmla="*/ 553139 h 1001317"/>
                <a:gd name="connsiteX47" fmla="*/ 335486 w 381638"/>
                <a:gd name="connsiteY47" fmla="*/ 489195 h 1001317"/>
                <a:gd name="connsiteX48" fmla="*/ 325465 w 381638"/>
                <a:gd name="connsiteY48" fmla="*/ 444202 h 1001317"/>
                <a:gd name="connsiteX49" fmla="*/ 326419 w 381638"/>
                <a:gd name="connsiteY49" fmla="*/ 429818 h 1001317"/>
                <a:gd name="connsiteX50" fmla="*/ 329896 w 381638"/>
                <a:gd name="connsiteY50" fmla="*/ 412912 h 1001317"/>
                <a:gd name="connsiteX51" fmla="*/ 321238 w 381638"/>
                <a:gd name="connsiteY51" fmla="*/ 311610 h 1001317"/>
                <a:gd name="connsiteX52" fmla="*/ 325260 w 381638"/>
                <a:gd name="connsiteY52" fmla="*/ 275274 h 1001317"/>
                <a:gd name="connsiteX53" fmla="*/ 332146 w 381638"/>
                <a:gd name="connsiteY53" fmla="*/ 235394 h 1001317"/>
                <a:gd name="connsiteX54" fmla="*/ 335418 w 381638"/>
                <a:gd name="connsiteY54" fmla="*/ 222919 h 1001317"/>
                <a:gd name="connsiteX55" fmla="*/ 354369 w 381638"/>
                <a:gd name="connsiteY55" fmla="*/ 115959 h 1001317"/>
                <a:gd name="connsiteX56" fmla="*/ 381638 w 381638"/>
                <a:gd name="connsiteY56" fmla="*/ 27337 h 1001317"/>
                <a:gd name="connsiteX57" fmla="*/ 6766 w 381638"/>
                <a:gd name="connsiteY57" fmla="*/ 0 h 100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1638" h="1001317">
                  <a:moveTo>
                    <a:pt x="6766" y="0"/>
                  </a:moveTo>
                  <a:lnTo>
                    <a:pt x="27217" y="88622"/>
                  </a:lnTo>
                  <a:cubicBezTo>
                    <a:pt x="31648" y="126798"/>
                    <a:pt x="45419" y="163951"/>
                    <a:pt x="50463" y="202195"/>
                  </a:cubicBezTo>
                  <a:cubicBezTo>
                    <a:pt x="55235" y="239348"/>
                    <a:pt x="62189" y="276092"/>
                    <a:pt x="67574" y="313246"/>
                  </a:cubicBezTo>
                  <a:cubicBezTo>
                    <a:pt x="69483" y="326743"/>
                    <a:pt x="69142" y="340923"/>
                    <a:pt x="71051" y="354421"/>
                  </a:cubicBezTo>
                  <a:cubicBezTo>
                    <a:pt x="72619" y="365396"/>
                    <a:pt x="75277" y="376167"/>
                    <a:pt x="78345" y="386734"/>
                  </a:cubicBezTo>
                  <a:cubicBezTo>
                    <a:pt x="81413" y="397300"/>
                    <a:pt x="85435" y="407185"/>
                    <a:pt x="85844" y="418842"/>
                  </a:cubicBezTo>
                  <a:cubicBezTo>
                    <a:pt x="86253" y="430227"/>
                    <a:pt x="90071" y="441612"/>
                    <a:pt x="93138" y="453064"/>
                  </a:cubicBezTo>
                  <a:cubicBezTo>
                    <a:pt x="96410" y="465062"/>
                    <a:pt x="96001" y="477129"/>
                    <a:pt x="96410" y="489399"/>
                  </a:cubicBezTo>
                  <a:cubicBezTo>
                    <a:pt x="97160" y="509851"/>
                    <a:pt x="98524" y="530575"/>
                    <a:pt x="102001" y="550617"/>
                  </a:cubicBezTo>
                  <a:cubicBezTo>
                    <a:pt x="105477" y="570864"/>
                    <a:pt x="111408" y="590906"/>
                    <a:pt x="116998" y="610744"/>
                  </a:cubicBezTo>
                  <a:cubicBezTo>
                    <a:pt x="119520" y="620015"/>
                    <a:pt x="121020" y="629082"/>
                    <a:pt x="119657" y="639035"/>
                  </a:cubicBezTo>
                  <a:cubicBezTo>
                    <a:pt x="116589" y="661395"/>
                    <a:pt x="114271" y="684028"/>
                    <a:pt x="111953" y="706592"/>
                  </a:cubicBezTo>
                  <a:cubicBezTo>
                    <a:pt x="110999" y="717363"/>
                    <a:pt x="103500" y="722612"/>
                    <a:pt x="96956" y="727725"/>
                  </a:cubicBezTo>
                  <a:cubicBezTo>
                    <a:pt x="82367" y="738905"/>
                    <a:pt x="66620" y="748176"/>
                    <a:pt x="55440" y="764060"/>
                  </a:cubicBezTo>
                  <a:cubicBezTo>
                    <a:pt x="54690" y="765083"/>
                    <a:pt x="52917" y="766378"/>
                    <a:pt x="51963" y="766174"/>
                  </a:cubicBezTo>
                  <a:cubicBezTo>
                    <a:pt x="36215" y="764060"/>
                    <a:pt x="24695" y="775240"/>
                    <a:pt x="11810" y="781580"/>
                  </a:cubicBezTo>
                  <a:cubicBezTo>
                    <a:pt x="8129" y="783489"/>
                    <a:pt x="5266" y="787716"/>
                    <a:pt x="2403" y="791261"/>
                  </a:cubicBezTo>
                  <a:cubicBezTo>
                    <a:pt x="-2574" y="797191"/>
                    <a:pt x="1039" y="801827"/>
                    <a:pt x="5470" y="804554"/>
                  </a:cubicBezTo>
                  <a:cubicBezTo>
                    <a:pt x="21968" y="815325"/>
                    <a:pt x="39828" y="822278"/>
                    <a:pt x="59257" y="822892"/>
                  </a:cubicBezTo>
                  <a:cubicBezTo>
                    <a:pt x="69619" y="823301"/>
                    <a:pt x="80186" y="823301"/>
                    <a:pt x="90548" y="822278"/>
                  </a:cubicBezTo>
                  <a:cubicBezTo>
                    <a:pt x="95933" y="821665"/>
                    <a:pt x="101319" y="818870"/>
                    <a:pt x="106500" y="816347"/>
                  </a:cubicBezTo>
                  <a:cubicBezTo>
                    <a:pt x="118634" y="810621"/>
                    <a:pt x="129746" y="804077"/>
                    <a:pt x="138949" y="792283"/>
                  </a:cubicBezTo>
                  <a:cubicBezTo>
                    <a:pt x="147811" y="780899"/>
                    <a:pt x="160832" y="773263"/>
                    <a:pt x="172762" y="763379"/>
                  </a:cubicBezTo>
                  <a:cubicBezTo>
                    <a:pt x="173921" y="769310"/>
                    <a:pt x="174875" y="774150"/>
                    <a:pt x="175830" y="779876"/>
                  </a:cubicBezTo>
                  <a:cubicBezTo>
                    <a:pt x="189873" y="777149"/>
                    <a:pt x="203507" y="774422"/>
                    <a:pt x="218505" y="771423"/>
                  </a:cubicBezTo>
                  <a:cubicBezTo>
                    <a:pt x="218914" y="777354"/>
                    <a:pt x="219664" y="783489"/>
                    <a:pt x="219664" y="789352"/>
                  </a:cubicBezTo>
                  <a:cubicBezTo>
                    <a:pt x="219664" y="798623"/>
                    <a:pt x="219118" y="808167"/>
                    <a:pt x="218709" y="817438"/>
                  </a:cubicBezTo>
                  <a:cubicBezTo>
                    <a:pt x="218709" y="819142"/>
                    <a:pt x="218709" y="821460"/>
                    <a:pt x="219664" y="822687"/>
                  </a:cubicBezTo>
                  <a:cubicBezTo>
                    <a:pt x="224845" y="830050"/>
                    <a:pt x="230435" y="837276"/>
                    <a:pt x="236025" y="844434"/>
                  </a:cubicBezTo>
                  <a:cubicBezTo>
                    <a:pt x="237184" y="845729"/>
                    <a:pt x="239297" y="845934"/>
                    <a:pt x="239297" y="845934"/>
                  </a:cubicBezTo>
                  <a:cubicBezTo>
                    <a:pt x="233707" y="881383"/>
                    <a:pt x="227981" y="916013"/>
                    <a:pt x="223140" y="951053"/>
                  </a:cubicBezTo>
                  <a:cubicBezTo>
                    <a:pt x="222186" y="957802"/>
                    <a:pt x="225049" y="965165"/>
                    <a:pt x="226617" y="972391"/>
                  </a:cubicBezTo>
                  <a:cubicBezTo>
                    <a:pt x="231048" y="993728"/>
                    <a:pt x="231048" y="993728"/>
                    <a:pt x="250818" y="996455"/>
                  </a:cubicBezTo>
                  <a:cubicBezTo>
                    <a:pt x="261930" y="998160"/>
                    <a:pt x="272905" y="1000068"/>
                    <a:pt x="284085" y="1001295"/>
                  </a:cubicBezTo>
                  <a:cubicBezTo>
                    <a:pt x="286198" y="1001500"/>
                    <a:pt x="289062" y="1000273"/>
                    <a:pt x="290425" y="998569"/>
                  </a:cubicBezTo>
                  <a:cubicBezTo>
                    <a:pt x="298878" y="986298"/>
                    <a:pt x="307331" y="974095"/>
                    <a:pt x="315376" y="961415"/>
                  </a:cubicBezTo>
                  <a:cubicBezTo>
                    <a:pt x="317080" y="958893"/>
                    <a:pt x="317898" y="955280"/>
                    <a:pt x="318034" y="951940"/>
                  </a:cubicBezTo>
                  <a:cubicBezTo>
                    <a:pt x="318784" y="931284"/>
                    <a:pt x="319602" y="910355"/>
                    <a:pt x="319602" y="889427"/>
                  </a:cubicBezTo>
                  <a:cubicBezTo>
                    <a:pt x="319602" y="877156"/>
                    <a:pt x="317693" y="864749"/>
                    <a:pt x="317284" y="852273"/>
                  </a:cubicBezTo>
                  <a:cubicBezTo>
                    <a:pt x="317080" y="848865"/>
                    <a:pt x="318989" y="845320"/>
                    <a:pt x="320147" y="841912"/>
                  </a:cubicBezTo>
                  <a:cubicBezTo>
                    <a:pt x="323965" y="829232"/>
                    <a:pt x="327442" y="816552"/>
                    <a:pt x="332077" y="804349"/>
                  </a:cubicBezTo>
                  <a:cubicBezTo>
                    <a:pt x="336509" y="792760"/>
                    <a:pt x="336849" y="781308"/>
                    <a:pt x="335145" y="769310"/>
                  </a:cubicBezTo>
                  <a:cubicBezTo>
                    <a:pt x="331328" y="743336"/>
                    <a:pt x="341076" y="717363"/>
                    <a:pt x="338008" y="691186"/>
                  </a:cubicBezTo>
                  <a:cubicBezTo>
                    <a:pt x="336849" y="681710"/>
                    <a:pt x="338008" y="671961"/>
                    <a:pt x="338008" y="662486"/>
                  </a:cubicBezTo>
                  <a:cubicBezTo>
                    <a:pt x="337804" y="643943"/>
                    <a:pt x="337258" y="625537"/>
                    <a:pt x="337054" y="606994"/>
                  </a:cubicBezTo>
                  <a:cubicBezTo>
                    <a:pt x="336849" y="589065"/>
                    <a:pt x="337258" y="571136"/>
                    <a:pt x="336849" y="553139"/>
                  </a:cubicBezTo>
                  <a:cubicBezTo>
                    <a:pt x="336440" y="531802"/>
                    <a:pt x="335282" y="510532"/>
                    <a:pt x="335486" y="489195"/>
                  </a:cubicBezTo>
                  <a:cubicBezTo>
                    <a:pt x="335486" y="473175"/>
                    <a:pt x="332419" y="458177"/>
                    <a:pt x="325465" y="444202"/>
                  </a:cubicBezTo>
                  <a:cubicBezTo>
                    <a:pt x="322806" y="438953"/>
                    <a:pt x="322943" y="434522"/>
                    <a:pt x="326419" y="429818"/>
                  </a:cubicBezTo>
                  <a:cubicBezTo>
                    <a:pt x="330237" y="424978"/>
                    <a:pt x="330441" y="419252"/>
                    <a:pt x="329896" y="412912"/>
                  </a:cubicBezTo>
                  <a:cubicBezTo>
                    <a:pt x="326624" y="379167"/>
                    <a:pt x="323147" y="345559"/>
                    <a:pt x="321238" y="311610"/>
                  </a:cubicBezTo>
                  <a:cubicBezTo>
                    <a:pt x="320489" y="299611"/>
                    <a:pt x="323352" y="287341"/>
                    <a:pt x="325260" y="275274"/>
                  </a:cubicBezTo>
                  <a:cubicBezTo>
                    <a:pt x="327169" y="261981"/>
                    <a:pt x="329692" y="248688"/>
                    <a:pt x="332146" y="235394"/>
                  </a:cubicBezTo>
                  <a:cubicBezTo>
                    <a:pt x="332895" y="231168"/>
                    <a:pt x="335622" y="226941"/>
                    <a:pt x="335418" y="222919"/>
                  </a:cubicBezTo>
                  <a:cubicBezTo>
                    <a:pt x="332350" y="186175"/>
                    <a:pt x="347075" y="150794"/>
                    <a:pt x="354369" y="115959"/>
                  </a:cubicBezTo>
                  <a:cubicBezTo>
                    <a:pt x="357028" y="103074"/>
                    <a:pt x="380070" y="40425"/>
                    <a:pt x="381638" y="27337"/>
                  </a:cubicBezTo>
                  <a:cubicBezTo>
                    <a:pt x="382047" y="23723"/>
                    <a:pt x="6766" y="0"/>
                    <a:pt x="6766" y="0"/>
                  </a:cubicBezTo>
                  <a:close/>
                </a:path>
              </a:pathLst>
            </a:custGeom>
            <a:solidFill>
              <a:srgbClr val="000000"/>
            </a:solidFill>
            <a:ln w="6809"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id="{BAE183E3-2D60-4278-BCE2-C0257165D81D}"/>
                </a:ext>
              </a:extLst>
            </p:cNvPr>
            <p:cNvSpPr/>
            <p:nvPr/>
          </p:nvSpPr>
          <p:spPr>
            <a:xfrm>
              <a:off x="5367320" y="120113"/>
              <a:ext cx="737309" cy="64361"/>
            </a:xfrm>
            <a:custGeom>
              <a:avLst/>
              <a:gdLst>
                <a:gd name="connsiteX0" fmla="*/ 736997 w 737309"/>
                <a:gd name="connsiteY0" fmla="*/ 25227 h 64361"/>
                <a:gd name="connsiteX1" fmla="*/ 710955 w 737309"/>
                <a:gd name="connsiteY1" fmla="*/ 12411 h 64361"/>
                <a:gd name="connsiteX2" fmla="*/ 36881 w 737309"/>
                <a:gd name="connsiteY2" fmla="*/ 3 h 64361"/>
                <a:gd name="connsiteX3" fmla="*/ 0 w 737309"/>
                <a:gd name="connsiteY3" fmla="*/ 33203 h 64361"/>
                <a:gd name="connsiteX4" fmla="*/ 39403 w 737309"/>
                <a:gd name="connsiteY4" fmla="*/ 64357 h 64361"/>
                <a:gd name="connsiteX5" fmla="*/ 710683 w 737309"/>
                <a:gd name="connsiteY5" fmla="*/ 47996 h 64361"/>
                <a:gd name="connsiteX6" fmla="*/ 736997 w 737309"/>
                <a:gd name="connsiteY6" fmla="*/ 25227 h 6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309" h="64361">
                  <a:moveTo>
                    <a:pt x="736997" y="25227"/>
                  </a:moveTo>
                  <a:cubicBezTo>
                    <a:pt x="734133" y="10434"/>
                    <a:pt x="724385" y="6957"/>
                    <a:pt x="710955" y="12411"/>
                  </a:cubicBezTo>
                  <a:cubicBezTo>
                    <a:pt x="623151" y="10843"/>
                    <a:pt x="173904" y="958"/>
                    <a:pt x="36881" y="3"/>
                  </a:cubicBezTo>
                  <a:cubicBezTo>
                    <a:pt x="11930" y="-133"/>
                    <a:pt x="68" y="3617"/>
                    <a:pt x="0" y="33203"/>
                  </a:cubicBezTo>
                  <a:cubicBezTo>
                    <a:pt x="-68" y="65448"/>
                    <a:pt x="17111" y="64357"/>
                    <a:pt x="39403" y="64357"/>
                  </a:cubicBezTo>
                  <a:cubicBezTo>
                    <a:pt x="120867" y="64493"/>
                    <a:pt x="595951" y="54131"/>
                    <a:pt x="710683" y="47996"/>
                  </a:cubicBezTo>
                  <a:cubicBezTo>
                    <a:pt x="710615" y="51132"/>
                    <a:pt x="740678" y="44246"/>
                    <a:pt x="736997" y="25227"/>
                  </a:cubicBezTo>
                  <a:close/>
                </a:path>
              </a:pathLst>
            </a:custGeom>
            <a:solidFill>
              <a:srgbClr val="39434C"/>
            </a:solidFill>
            <a:ln w="6809"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id="{62279F98-645D-4D3F-A886-20D23AE26616}"/>
                </a:ext>
              </a:extLst>
            </p:cNvPr>
            <p:cNvSpPr/>
            <p:nvPr/>
          </p:nvSpPr>
          <p:spPr>
            <a:xfrm>
              <a:off x="5792599" y="100977"/>
              <a:ext cx="52859" cy="112806"/>
            </a:xfrm>
            <a:custGeom>
              <a:avLst/>
              <a:gdLst>
                <a:gd name="connsiteX0" fmla="*/ 50895 w 52859"/>
                <a:gd name="connsiteY0" fmla="*/ 101217 h 112806"/>
                <a:gd name="connsiteX1" fmla="*/ 50554 w 52859"/>
                <a:gd name="connsiteY1" fmla="*/ 67609 h 112806"/>
                <a:gd name="connsiteX2" fmla="*/ 38351 w 52859"/>
                <a:gd name="connsiteY2" fmla="*/ 47839 h 112806"/>
                <a:gd name="connsiteX3" fmla="*/ 20082 w 52859"/>
                <a:gd name="connsiteY3" fmla="*/ 15458 h 112806"/>
                <a:gd name="connsiteX4" fmla="*/ 15037 w 52859"/>
                <a:gd name="connsiteY4" fmla="*/ 4960 h 112806"/>
                <a:gd name="connsiteX5" fmla="*/ 8901 w 52859"/>
                <a:gd name="connsiteY5" fmla="*/ 52 h 112806"/>
                <a:gd name="connsiteX6" fmla="*/ 2084 w 52859"/>
                <a:gd name="connsiteY6" fmla="*/ 6460 h 112806"/>
                <a:gd name="connsiteX7" fmla="*/ 3721 w 52859"/>
                <a:gd name="connsiteY7" fmla="*/ 33183 h 112806"/>
                <a:gd name="connsiteX8" fmla="*/ 8833 w 52859"/>
                <a:gd name="connsiteY8" fmla="*/ 46885 h 112806"/>
                <a:gd name="connsiteX9" fmla="*/ 33239 w 52859"/>
                <a:gd name="connsiteY9" fmla="*/ 112806 h 112806"/>
                <a:gd name="connsiteX10" fmla="*/ 50895 w 52859"/>
                <a:gd name="connsiteY10" fmla="*/ 101217 h 11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59" h="112806">
                  <a:moveTo>
                    <a:pt x="50895" y="101217"/>
                  </a:moveTo>
                  <a:cubicBezTo>
                    <a:pt x="52940" y="90651"/>
                    <a:pt x="54167" y="78244"/>
                    <a:pt x="50554" y="67609"/>
                  </a:cubicBezTo>
                  <a:cubicBezTo>
                    <a:pt x="47963" y="60042"/>
                    <a:pt x="42987" y="53975"/>
                    <a:pt x="38351" y="47839"/>
                  </a:cubicBezTo>
                  <a:cubicBezTo>
                    <a:pt x="30716" y="37818"/>
                    <a:pt x="24785" y="27047"/>
                    <a:pt x="20082" y="15458"/>
                  </a:cubicBezTo>
                  <a:cubicBezTo>
                    <a:pt x="18582" y="11845"/>
                    <a:pt x="16878" y="8368"/>
                    <a:pt x="15037" y="4960"/>
                  </a:cubicBezTo>
                  <a:cubicBezTo>
                    <a:pt x="13742" y="2506"/>
                    <a:pt x="12242" y="-426"/>
                    <a:pt x="8901" y="52"/>
                  </a:cubicBezTo>
                  <a:cubicBezTo>
                    <a:pt x="5493" y="597"/>
                    <a:pt x="3380" y="3187"/>
                    <a:pt x="2084" y="6460"/>
                  </a:cubicBezTo>
                  <a:cubicBezTo>
                    <a:pt x="-1529" y="15663"/>
                    <a:pt x="-97" y="24457"/>
                    <a:pt x="3721" y="33183"/>
                  </a:cubicBezTo>
                  <a:cubicBezTo>
                    <a:pt x="5288" y="36728"/>
                    <a:pt x="9788" y="45931"/>
                    <a:pt x="8833" y="46885"/>
                  </a:cubicBezTo>
                  <a:cubicBezTo>
                    <a:pt x="8083" y="47635"/>
                    <a:pt x="33239" y="112806"/>
                    <a:pt x="33239" y="112806"/>
                  </a:cubicBezTo>
                  <a:cubicBezTo>
                    <a:pt x="40260" y="108512"/>
                    <a:pt x="47077" y="104149"/>
                    <a:pt x="50895" y="101217"/>
                  </a:cubicBezTo>
                  <a:close/>
                </a:path>
              </a:pathLst>
            </a:custGeom>
            <a:solidFill>
              <a:srgbClr val="FCC880"/>
            </a:solidFill>
            <a:ln w="6809" cap="flat">
              <a:noFill/>
              <a:prstDash val="solid"/>
              <a:miter/>
            </a:ln>
          </p:spPr>
          <p:txBody>
            <a:bodyPr rtlCol="0" anchor="ctr"/>
            <a:lstStyle/>
            <a:p>
              <a:endParaRPr lang="ko-KR" altLang="en-US"/>
            </a:p>
          </p:txBody>
        </p:sp>
      </p:grpSp>
      <p:grpSp>
        <p:nvGrpSpPr>
          <p:cNvPr id="21" name="그룹 20">
            <a:extLst>
              <a:ext uri="{FF2B5EF4-FFF2-40B4-BE49-F238E27FC236}">
                <a16:creationId xmlns:a16="http://schemas.microsoft.com/office/drawing/2014/main" id="{4095E115-F7EF-44A4-9DBE-F2DC686093D8}"/>
              </a:ext>
            </a:extLst>
          </p:cNvPr>
          <p:cNvGrpSpPr/>
          <p:nvPr/>
        </p:nvGrpSpPr>
        <p:grpSpPr>
          <a:xfrm>
            <a:off x="10263556" y="2778615"/>
            <a:ext cx="1027340" cy="3737055"/>
            <a:chOff x="7205550" y="2089286"/>
            <a:chExt cx="1302133" cy="4736641"/>
          </a:xfrm>
        </p:grpSpPr>
        <p:sp>
          <p:nvSpPr>
            <p:cNvPr id="22" name="자유형: 도형 21">
              <a:extLst>
                <a:ext uri="{FF2B5EF4-FFF2-40B4-BE49-F238E27FC236}">
                  <a16:creationId xmlns:a16="http://schemas.microsoft.com/office/drawing/2014/main" id="{334EF69A-3016-47A3-BF4B-F317BAAC3664}"/>
                </a:ext>
              </a:extLst>
            </p:cNvPr>
            <p:cNvSpPr/>
            <p:nvPr/>
          </p:nvSpPr>
          <p:spPr>
            <a:xfrm>
              <a:off x="7205550" y="2578567"/>
              <a:ext cx="745722" cy="54536"/>
            </a:xfrm>
            <a:custGeom>
              <a:avLst/>
              <a:gdLst>
                <a:gd name="connsiteX0" fmla="*/ 0 w 745722"/>
                <a:gd name="connsiteY0" fmla="*/ 0 h 54536"/>
                <a:gd name="connsiteX1" fmla="*/ 745722 w 745722"/>
                <a:gd name="connsiteY1" fmla="*/ 0 h 54536"/>
                <a:gd name="connsiteX2" fmla="*/ 745722 w 745722"/>
                <a:gd name="connsiteY2" fmla="*/ 54537 h 54536"/>
                <a:gd name="connsiteX3" fmla="*/ 0 w 745722"/>
                <a:gd name="connsiteY3" fmla="*/ 54537 h 54536"/>
              </a:gdLst>
              <a:ahLst/>
              <a:cxnLst>
                <a:cxn ang="0">
                  <a:pos x="connsiteX0" y="connsiteY0"/>
                </a:cxn>
                <a:cxn ang="0">
                  <a:pos x="connsiteX1" y="connsiteY1"/>
                </a:cxn>
                <a:cxn ang="0">
                  <a:pos x="connsiteX2" y="connsiteY2"/>
                </a:cxn>
                <a:cxn ang="0">
                  <a:pos x="connsiteX3" y="connsiteY3"/>
                </a:cxn>
              </a:cxnLst>
              <a:rect l="l" t="t" r="r" b="b"/>
              <a:pathLst>
                <a:path w="745722" h="54536">
                  <a:moveTo>
                    <a:pt x="0" y="0"/>
                  </a:moveTo>
                  <a:lnTo>
                    <a:pt x="745722" y="0"/>
                  </a:lnTo>
                  <a:lnTo>
                    <a:pt x="745722"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5E65820D-49A0-4B14-9C4F-44228F8BF35D}"/>
                </a:ext>
              </a:extLst>
            </p:cNvPr>
            <p:cNvSpPr/>
            <p:nvPr/>
          </p:nvSpPr>
          <p:spPr>
            <a:xfrm>
              <a:off x="7282788" y="3065171"/>
              <a:ext cx="745722" cy="54536"/>
            </a:xfrm>
            <a:custGeom>
              <a:avLst/>
              <a:gdLst>
                <a:gd name="connsiteX0" fmla="*/ 0 w 745722"/>
                <a:gd name="connsiteY0" fmla="*/ 0 h 54536"/>
                <a:gd name="connsiteX1" fmla="*/ 745723 w 745722"/>
                <a:gd name="connsiteY1" fmla="*/ 0 h 54536"/>
                <a:gd name="connsiteX2" fmla="*/ 745723 w 745722"/>
                <a:gd name="connsiteY2" fmla="*/ 54537 h 54536"/>
                <a:gd name="connsiteX3" fmla="*/ 0 w 745722"/>
                <a:gd name="connsiteY3" fmla="*/ 54537 h 54536"/>
              </a:gdLst>
              <a:ahLst/>
              <a:cxnLst>
                <a:cxn ang="0">
                  <a:pos x="connsiteX0" y="connsiteY0"/>
                </a:cxn>
                <a:cxn ang="0">
                  <a:pos x="connsiteX1" y="connsiteY1"/>
                </a:cxn>
                <a:cxn ang="0">
                  <a:pos x="connsiteX2" y="connsiteY2"/>
                </a:cxn>
                <a:cxn ang="0">
                  <a:pos x="connsiteX3" y="connsiteY3"/>
                </a:cxn>
              </a:cxnLst>
              <a:rect l="l" t="t" r="r" b="b"/>
              <a:pathLst>
                <a:path w="745722" h="54536">
                  <a:moveTo>
                    <a:pt x="0" y="0"/>
                  </a:moveTo>
                  <a:lnTo>
                    <a:pt x="745723" y="0"/>
                  </a:lnTo>
                  <a:lnTo>
                    <a:pt x="745723"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4CC00761-05B4-4658-83AC-C0D6AE463013}"/>
                </a:ext>
              </a:extLst>
            </p:cNvPr>
            <p:cNvSpPr/>
            <p:nvPr/>
          </p:nvSpPr>
          <p:spPr>
            <a:xfrm>
              <a:off x="7280538" y="3551707"/>
              <a:ext cx="817710" cy="54536"/>
            </a:xfrm>
            <a:custGeom>
              <a:avLst/>
              <a:gdLst>
                <a:gd name="connsiteX0" fmla="*/ 0 w 817710"/>
                <a:gd name="connsiteY0" fmla="*/ 0 h 54536"/>
                <a:gd name="connsiteX1" fmla="*/ 817711 w 817710"/>
                <a:gd name="connsiteY1" fmla="*/ 0 h 54536"/>
                <a:gd name="connsiteX2" fmla="*/ 817711 w 817710"/>
                <a:gd name="connsiteY2" fmla="*/ 54537 h 54536"/>
                <a:gd name="connsiteX3" fmla="*/ 0 w 817710"/>
                <a:gd name="connsiteY3" fmla="*/ 54537 h 54536"/>
              </a:gdLst>
              <a:ahLst/>
              <a:cxnLst>
                <a:cxn ang="0">
                  <a:pos x="connsiteX0" y="connsiteY0"/>
                </a:cxn>
                <a:cxn ang="0">
                  <a:pos x="connsiteX1" y="connsiteY1"/>
                </a:cxn>
                <a:cxn ang="0">
                  <a:pos x="connsiteX2" y="connsiteY2"/>
                </a:cxn>
                <a:cxn ang="0">
                  <a:pos x="connsiteX3" y="connsiteY3"/>
                </a:cxn>
              </a:cxnLst>
              <a:rect l="l" t="t" r="r" b="b"/>
              <a:pathLst>
                <a:path w="817710" h="54536">
                  <a:moveTo>
                    <a:pt x="0" y="0"/>
                  </a:moveTo>
                  <a:lnTo>
                    <a:pt x="817711" y="0"/>
                  </a:lnTo>
                  <a:lnTo>
                    <a:pt x="817711"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9F88310E-43C2-42A2-8B86-5D73EF9256DF}"/>
                </a:ext>
              </a:extLst>
            </p:cNvPr>
            <p:cNvSpPr/>
            <p:nvPr/>
          </p:nvSpPr>
          <p:spPr>
            <a:xfrm>
              <a:off x="7365207" y="4038312"/>
              <a:ext cx="817710" cy="54536"/>
            </a:xfrm>
            <a:custGeom>
              <a:avLst/>
              <a:gdLst>
                <a:gd name="connsiteX0" fmla="*/ 0 w 817710"/>
                <a:gd name="connsiteY0" fmla="*/ 0 h 54536"/>
                <a:gd name="connsiteX1" fmla="*/ 817711 w 817710"/>
                <a:gd name="connsiteY1" fmla="*/ 0 h 54536"/>
                <a:gd name="connsiteX2" fmla="*/ 817711 w 817710"/>
                <a:gd name="connsiteY2" fmla="*/ 54537 h 54536"/>
                <a:gd name="connsiteX3" fmla="*/ 0 w 817710"/>
                <a:gd name="connsiteY3" fmla="*/ 54537 h 54536"/>
              </a:gdLst>
              <a:ahLst/>
              <a:cxnLst>
                <a:cxn ang="0">
                  <a:pos x="connsiteX0" y="connsiteY0"/>
                </a:cxn>
                <a:cxn ang="0">
                  <a:pos x="connsiteX1" y="connsiteY1"/>
                </a:cxn>
                <a:cxn ang="0">
                  <a:pos x="connsiteX2" y="connsiteY2"/>
                </a:cxn>
                <a:cxn ang="0">
                  <a:pos x="connsiteX3" y="connsiteY3"/>
                </a:cxn>
              </a:cxnLst>
              <a:rect l="l" t="t" r="r" b="b"/>
              <a:pathLst>
                <a:path w="817710" h="54536">
                  <a:moveTo>
                    <a:pt x="0" y="0"/>
                  </a:moveTo>
                  <a:lnTo>
                    <a:pt x="817711" y="0"/>
                  </a:lnTo>
                  <a:lnTo>
                    <a:pt x="817711"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61AC0FC-D508-4774-9732-1F273C327FD3}"/>
                </a:ext>
              </a:extLst>
            </p:cNvPr>
            <p:cNvSpPr/>
            <p:nvPr/>
          </p:nvSpPr>
          <p:spPr>
            <a:xfrm>
              <a:off x="7362343" y="4524848"/>
              <a:ext cx="858681" cy="54536"/>
            </a:xfrm>
            <a:custGeom>
              <a:avLst/>
              <a:gdLst>
                <a:gd name="connsiteX0" fmla="*/ 0 w 858681"/>
                <a:gd name="connsiteY0" fmla="*/ 0 h 54536"/>
                <a:gd name="connsiteX1" fmla="*/ 858682 w 858681"/>
                <a:gd name="connsiteY1" fmla="*/ 0 h 54536"/>
                <a:gd name="connsiteX2" fmla="*/ 858682 w 858681"/>
                <a:gd name="connsiteY2" fmla="*/ 54537 h 54536"/>
                <a:gd name="connsiteX3" fmla="*/ 0 w 858681"/>
                <a:gd name="connsiteY3" fmla="*/ 54537 h 54536"/>
              </a:gdLst>
              <a:ahLst/>
              <a:cxnLst>
                <a:cxn ang="0">
                  <a:pos x="connsiteX0" y="connsiteY0"/>
                </a:cxn>
                <a:cxn ang="0">
                  <a:pos x="connsiteX1" y="connsiteY1"/>
                </a:cxn>
                <a:cxn ang="0">
                  <a:pos x="connsiteX2" y="connsiteY2"/>
                </a:cxn>
                <a:cxn ang="0">
                  <a:pos x="connsiteX3" y="connsiteY3"/>
                </a:cxn>
              </a:cxnLst>
              <a:rect l="l" t="t" r="r" b="b"/>
              <a:pathLst>
                <a:path w="858681" h="54536">
                  <a:moveTo>
                    <a:pt x="0" y="0"/>
                  </a:moveTo>
                  <a:lnTo>
                    <a:pt x="858682" y="0"/>
                  </a:lnTo>
                  <a:lnTo>
                    <a:pt x="858682"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D9AAB716-896E-412C-8C5B-8327443F8399}"/>
                </a:ext>
              </a:extLst>
            </p:cNvPr>
            <p:cNvSpPr/>
            <p:nvPr/>
          </p:nvSpPr>
          <p:spPr>
            <a:xfrm>
              <a:off x="7451307" y="5011452"/>
              <a:ext cx="858681" cy="54536"/>
            </a:xfrm>
            <a:custGeom>
              <a:avLst/>
              <a:gdLst>
                <a:gd name="connsiteX0" fmla="*/ 0 w 858681"/>
                <a:gd name="connsiteY0" fmla="*/ 0 h 54536"/>
                <a:gd name="connsiteX1" fmla="*/ 858682 w 858681"/>
                <a:gd name="connsiteY1" fmla="*/ 0 h 54536"/>
                <a:gd name="connsiteX2" fmla="*/ 858682 w 858681"/>
                <a:gd name="connsiteY2" fmla="*/ 54537 h 54536"/>
                <a:gd name="connsiteX3" fmla="*/ 0 w 858681"/>
                <a:gd name="connsiteY3" fmla="*/ 54537 h 54536"/>
              </a:gdLst>
              <a:ahLst/>
              <a:cxnLst>
                <a:cxn ang="0">
                  <a:pos x="connsiteX0" y="connsiteY0"/>
                </a:cxn>
                <a:cxn ang="0">
                  <a:pos x="connsiteX1" y="connsiteY1"/>
                </a:cxn>
                <a:cxn ang="0">
                  <a:pos x="connsiteX2" y="connsiteY2"/>
                </a:cxn>
                <a:cxn ang="0">
                  <a:pos x="connsiteX3" y="connsiteY3"/>
                </a:cxn>
              </a:cxnLst>
              <a:rect l="l" t="t" r="r" b="b"/>
              <a:pathLst>
                <a:path w="858681" h="54536">
                  <a:moveTo>
                    <a:pt x="0" y="0"/>
                  </a:moveTo>
                  <a:lnTo>
                    <a:pt x="858682" y="0"/>
                  </a:lnTo>
                  <a:lnTo>
                    <a:pt x="858682"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F66EBC0D-3A22-416C-977C-6850E34E5B2D}"/>
                </a:ext>
              </a:extLst>
            </p:cNvPr>
            <p:cNvSpPr/>
            <p:nvPr/>
          </p:nvSpPr>
          <p:spPr>
            <a:xfrm>
              <a:off x="7485051" y="5497989"/>
              <a:ext cx="894471" cy="54536"/>
            </a:xfrm>
            <a:custGeom>
              <a:avLst/>
              <a:gdLst>
                <a:gd name="connsiteX0" fmla="*/ 0 w 894471"/>
                <a:gd name="connsiteY0" fmla="*/ 0 h 54536"/>
                <a:gd name="connsiteX1" fmla="*/ 894472 w 894471"/>
                <a:gd name="connsiteY1" fmla="*/ 0 h 54536"/>
                <a:gd name="connsiteX2" fmla="*/ 894472 w 894471"/>
                <a:gd name="connsiteY2" fmla="*/ 54537 h 54536"/>
                <a:gd name="connsiteX3" fmla="*/ 0 w 894471"/>
                <a:gd name="connsiteY3" fmla="*/ 54537 h 54536"/>
              </a:gdLst>
              <a:ahLst/>
              <a:cxnLst>
                <a:cxn ang="0">
                  <a:pos x="connsiteX0" y="connsiteY0"/>
                </a:cxn>
                <a:cxn ang="0">
                  <a:pos x="connsiteX1" y="connsiteY1"/>
                </a:cxn>
                <a:cxn ang="0">
                  <a:pos x="connsiteX2" y="connsiteY2"/>
                </a:cxn>
                <a:cxn ang="0">
                  <a:pos x="connsiteX3" y="connsiteY3"/>
                </a:cxn>
              </a:cxnLst>
              <a:rect l="l" t="t" r="r" b="b"/>
              <a:pathLst>
                <a:path w="894471" h="54536">
                  <a:moveTo>
                    <a:pt x="0" y="0"/>
                  </a:moveTo>
                  <a:lnTo>
                    <a:pt x="894472" y="0"/>
                  </a:lnTo>
                  <a:lnTo>
                    <a:pt x="894472"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id="{CBA70849-9C1D-4B6E-A1B2-79D9DC312539}"/>
                </a:ext>
              </a:extLst>
            </p:cNvPr>
            <p:cNvSpPr/>
            <p:nvPr/>
          </p:nvSpPr>
          <p:spPr>
            <a:xfrm>
              <a:off x="7498004" y="5984593"/>
              <a:ext cx="914922" cy="54536"/>
            </a:xfrm>
            <a:custGeom>
              <a:avLst/>
              <a:gdLst>
                <a:gd name="connsiteX0" fmla="*/ 0 w 914922"/>
                <a:gd name="connsiteY0" fmla="*/ 0 h 54536"/>
                <a:gd name="connsiteX1" fmla="*/ 914923 w 914922"/>
                <a:gd name="connsiteY1" fmla="*/ 0 h 54536"/>
                <a:gd name="connsiteX2" fmla="*/ 914923 w 914922"/>
                <a:gd name="connsiteY2" fmla="*/ 54537 h 54536"/>
                <a:gd name="connsiteX3" fmla="*/ 0 w 914922"/>
                <a:gd name="connsiteY3" fmla="*/ 54537 h 54536"/>
              </a:gdLst>
              <a:ahLst/>
              <a:cxnLst>
                <a:cxn ang="0">
                  <a:pos x="connsiteX0" y="connsiteY0"/>
                </a:cxn>
                <a:cxn ang="0">
                  <a:pos x="connsiteX1" y="connsiteY1"/>
                </a:cxn>
                <a:cxn ang="0">
                  <a:pos x="connsiteX2" y="connsiteY2"/>
                </a:cxn>
                <a:cxn ang="0">
                  <a:pos x="connsiteX3" y="connsiteY3"/>
                </a:cxn>
              </a:cxnLst>
              <a:rect l="l" t="t" r="r" b="b"/>
              <a:pathLst>
                <a:path w="914922" h="54536">
                  <a:moveTo>
                    <a:pt x="0" y="0"/>
                  </a:moveTo>
                  <a:lnTo>
                    <a:pt x="914923" y="0"/>
                  </a:lnTo>
                  <a:lnTo>
                    <a:pt x="914923"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id="{0DFEC9A9-5143-4EAE-BFF1-6F5D40581F42}"/>
                </a:ext>
              </a:extLst>
            </p:cNvPr>
            <p:cNvSpPr/>
            <p:nvPr/>
          </p:nvSpPr>
          <p:spPr>
            <a:xfrm>
              <a:off x="7592761" y="6471129"/>
              <a:ext cx="914922" cy="54536"/>
            </a:xfrm>
            <a:custGeom>
              <a:avLst/>
              <a:gdLst>
                <a:gd name="connsiteX0" fmla="*/ 0 w 914922"/>
                <a:gd name="connsiteY0" fmla="*/ 0 h 54536"/>
                <a:gd name="connsiteX1" fmla="*/ 914923 w 914922"/>
                <a:gd name="connsiteY1" fmla="*/ 0 h 54536"/>
                <a:gd name="connsiteX2" fmla="*/ 914923 w 914922"/>
                <a:gd name="connsiteY2" fmla="*/ 54537 h 54536"/>
                <a:gd name="connsiteX3" fmla="*/ 0 w 914922"/>
                <a:gd name="connsiteY3" fmla="*/ 54537 h 54536"/>
              </a:gdLst>
              <a:ahLst/>
              <a:cxnLst>
                <a:cxn ang="0">
                  <a:pos x="connsiteX0" y="connsiteY0"/>
                </a:cxn>
                <a:cxn ang="0">
                  <a:pos x="connsiteX1" y="connsiteY1"/>
                </a:cxn>
                <a:cxn ang="0">
                  <a:pos x="connsiteX2" y="connsiteY2"/>
                </a:cxn>
                <a:cxn ang="0">
                  <a:pos x="connsiteX3" y="connsiteY3"/>
                </a:cxn>
              </a:cxnLst>
              <a:rect l="l" t="t" r="r" b="b"/>
              <a:pathLst>
                <a:path w="914922" h="54536">
                  <a:moveTo>
                    <a:pt x="0" y="0"/>
                  </a:moveTo>
                  <a:lnTo>
                    <a:pt x="914923" y="0"/>
                  </a:lnTo>
                  <a:lnTo>
                    <a:pt x="914923" y="54537"/>
                  </a:lnTo>
                  <a:lnTo>
                    <a:pt x="0" y="54537"/>
                  </a:lnTo>
                  <a:close/>
                </a:path>
              </a:pathLst>
            </a:custGeom>
            <a:solidFill>
              <a:srgbClr val="736357"/>
            </a:solidFill>
            <a:ln w="6809"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id="{EEFAF1FA-0188-4A22-846D-9AE73AED5551}"/>
                </a:ext>
              </a:extLst>
            </p:cNvPr>
            <p:cNvSpPr/>
            <p:nvPr/>
          </p:nvSpPr>
          <p:spPr>
            <a:xfrm rot="21322604">
              <a:off x="7335029" y="2089286"/>
              <a:ext cx="99934" cy="4717212"/>
            </a:xfrm>
            <a:custGeom>
              <a:avLst/>
              <a:gdLst>
                <a:gd name="connsiteX0" fmla="*/ 0 w 99934"/>
                <a:gd name="connsiteY0" fmla="*/ 0 h 4717212"/>
                <a:gd name="connsiteX1" fmla="*/ 99934 w 99934"/>
                <a:gd name="connsiteY1" fmla="*/ 0 h 4717212"/>
                <a:gd name="connsiteX2" fmla="*/ 99934 w 99934"/>
                <a:gd name="connsiteY2" fmla="*/ 4717213 h 4717212"/>
                <a:gd name="connsiteX3" fmla="*/ 0 w 99934"/>
                <a:gd name="connsiteY3" fmla="*/ 4717213 h 4717212"/>
              </a:gdLst>
              <a:ahLst/>
              <a:cxnLst>
                <a:cxn ang="0">
                  <a:pos x="connsiteX0" y="connsiteY0"/>
                </a:cxn>
                <a:cxn ang="0">
                  <a:pos x="connsiteX1" y="connsiteY1"/>
                </a:cxn>
                <a:cxn ang="0">
                  <a:pos x="connsiteX2" y="connsiteY2"/>
                </a:cxn>
                <a:cxn ang="0">
                  <a:pos x="connsiteX3" y="connsiteY3"/>
                </a:cxn>
              </a:cxnLst>
              <a:rect l="l" t="t" r="r" b="b"/>
              <a:pathLst>
                <a:path w="99934" h="4717212">
                  <a:moveTo>
                    <a:pt x="0" y="0"/>
                  </a:moveTo>
                  <a:lnTo>
                    <a:pt x="99934" y="0"/>
                  </a:lnTo>
                  <a:lnTo>
                    <a:pt x="99934" y="4717213"/>
                  </a:lnTo>
                  <a:lnTo>
                    <a:pt x="0" y="4717213"/>
                  </a:lnTo>
                  <a:close/>
                </a:path>
              </a:pathLst>
            </a:custGeom>
            <a:solidFill>
              <a:srgbClr val="AC9D7E"/>
            </a:solidFill>
            <a:ln w="6809" cap="flat">
              <a:noFill/>
              <a:prstDash val="solid"/>
              <a:miter/>
            </a:ln>
          </p:spPr>
          <p:txBody>
            <a:bodyPr rtlCol="0" anchor="ctr"/>
            <a:lstStyle/>
            <a:p>
              <a:endParaRPr lang="ko-KR" altLang="en-US"/>
            </a:p>
          </p:txBody>
        </p:sp>
        <p:sp>
          <p:nvSpPr>
            <p:cNvPr id="32" name="자유형: 도형 31">
              <a:extLst>
                <a:ext uri="{FF2B5EF4-FFF2-40B4-BE49-F238E27FC236}">
                  <a16:creationId xmlns:a16="http://schemas.microsoft.com/office/drawing/2014/main" id="{7963AEB8-1E92-4737-929A-D8858359CB6A}"/>
                </a:ext>
              </a:extLst>
            </p:cNvPr>
            <p:cNvSpPr/>
            <p:nvPr/>
          </p:nvSpPr>
          <p:spPr>
            <a:xfrm rot="21097657">
              <a:off x="8169317" y="2108699"/>
              <a:ext cx="99934" cy="4717228"/>
            </a:xfrm>
            <a:custGeom>
              <a:avLst/>
              <a:gdLst>
                <a:gd name="connsiteX0" fmla="*/ 0 w 99934"/>
                <a:gd name="connsiteY0" fmla="*/ 0 h 4717228"/>
                <a:gd name="connsiteX1" fmla="*/ 99934 w 99934"/>
                <a:gd name="connsiteY1" fmla="*/ 0 h 4717228"/>
                <a:gd name="connsiteX2" fmla="*/ 99934 w 99934"/>
                <a:gd name="connsiteY2" fmla="*/ 4717228 h 4717228"/>
                <a:gd name="connsiteX3" fmla="*/ 0 w 99934"/>
                <a:gd name="connsiteY3" fmla="*/ 4717228 h 4717228"/>
              </a:gdLst>
              <a:ahLst/>
              <a:cxnLst>
                <a:cxn ang="0">
                  <a:pos x="connsiteX0" y="connsiteY0"/>
                </a:cxn>
                <a:cxn ang="0">
                  <a:pos x="connsiteX1" y="connsiteY1"/>
                </a:cxn>
                <a:cxn ang="0">
                  <a:pos x="connsiteX2" y="connsiteY2"/>
                </a:cxn>
                <a:cxn ang="0">
                  <a:pos x="connsiteX3" y="connsiteY3"/>
                </a:cxn>
              </a:cxnLst>
              <a:rect l="l" t="t" r="r" b="b"/>
              <a:pathLst>
                <a:path w="99934" h="4717228">
                  <a:moveTo>
                    <a:pt x="0" y="0"/>
                  </a:moveTo>
                  <a:lnTo>
                    <a:pt x="99934" y="0"/>
                  </a:lnTo>
                  <a:lnTo>
                    <a:pt x="99934" y="4717228"/>
                  </a:lnTo>
                  <a:lnTo>
                    <a:pt x="0" y="4717228"/>
                  </a:lnTo>
                  <a:close/>
                </a:path>
              </a:pathLst>
            </a:custGeom>
            <a:solidFill>
              <a:srgbClr val="AC9D7E"/>
            </a:solidFill>
            <a:ln w="6809" cap="flat">
              <a:noFill/>
              <a:prstDash val="solid"/>
              <a:miter/>
            </a:ln>
          </p:spPr>
          <p:txBody>
            <a:bodyPr rtlCol="0" anchor="ctr"/>
            <a:lstStyle/>
            <a:p>
              <a:endParaRPr lang="ko-KR" altLang="en-US"/>
            </a:p>
          </p:txBody>
        </p:sp>
      </p:grpSp>
      <p:grpSp>
        <p:nvGrpSpPr>
          <p:cNvPr id="33" name="그룹 32">
            <a:extLst>
              <a:ext uri="{FF2B5EF4-FFF2-40B4-BE49-F238E27FC236}">
                <a16:creationId xmlns:a16="http://schemas.microsoft.com/office/drawing/2014/main" id="{19152E9E-A0DA-46ED-AD80-76A9133CC8F5}"/>
              </a:ext>
            </a:extLst>
          </p:cNvPr>
          <p:cNvGrpSpPr/>
          <p:nvPr/>
        </p:nvGrpSpPr>
        <p:grpSpPr>
          <a:xfrm>
            <a:off x="7926209" y="4829512"/>
            <a:ext cx="531235" cy="1848128"/>
            <a:chOff x="3333210" y="3843806"/>
            <a:chExt cx="644070" cy="2240674"/>
          </a:xfrm>
        </p:grpSpPr>
        <p:sp>
          <p:nvSpPr>
            <p:cNvPr id="34" name="자유형: 도형 33">
              <a:extLst>
                <a:ext uri="{FF2B5EF4-FFF2-40B4-BE49-F238E27FC236}">
                  <a16:creationId xmlns:a16="http://schemas.microsoft.com/office/drawing/2014/main" id="{E89BE9EC-B0CA-4636-AF4F-D850923C1618}"/>
                </a:ext>
              </a:extLst>
            </p:cNvPr>
            <p:cNvSpPr/>
            <p:nvPr/>
          </p:nvSpPr>
          <p:spPr>
            <a:xfrm>
              <a:off x="3544917" y="3843806"/>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547133E4-E90E-4820-B6A5-2F238CD2DCCE}"/>
                </a:ext>
              </a:extLst>
            </p:cNvPr>
            <p:cNvSpPr/>
            <p:nvPr/>
          </p:nvSpPr>
          <p:spPr>
            <a:xfrm>
              <a:off x="3725969" y="5939901"/>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C76D0086-7C00-4AE9-8847-12C3D75AC7DE}"/>
                </a:ext>
              </a:extLst>
            </p:cNvPr>
            <p:cNvSpPr/>
            <p:nvPr/>
          </p:nvSpPr>
          <p:spPr>
            <a:xfrm>
              <a:off x="3376277" y="5962190"/>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6BE0C47C-417C-43C2-9FC3-27200CAC2A1B}"/>
                </a:ext>
              </a:extLst>
            </p:cNvPr>
            <p:cNvSpPr/>
            <p:nvPr/>
          </p:nvSpPr>
          <p:spPr>
            <a:xfrm>
              <a:off x="3544891" y="3997299"/>
              <a:ext cx="215492" cy="145076"/>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45076">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62032" y="144140"/>
                    <a:pt x="154490" y="144364"/>
                  </a:cubicBezTo>
                  <a:cubicBezTo>
                    <a:pt x="122142" y="145314"/>
                    <a:pt x="89795" y="145314"/>
                    <a:pt x="57447" y="144364"/>
                  </a:cubicBezTo>
                  <a:cubicBezTo>
                    <a:pt x="49848" y="1441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5583AFDA-14C4-493B-852A-4EEDAC6BC33D}"/>
                </a:ext>
              </a:extLst>
            </p:cNvPr>
            <p:cNvSpPr/>
            <p:nvPr/>
          </p:nvSpPr>
          <p:spPr>
            <a:xfrm>
              <a:off x="3578106" y="4131662"/>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09D9BB10-D8EF-497D-928B-1D291160B39B}"/>
                </a:ext>
              </a:extLst>
            </p:cNvPr>
            <p:cNvSpPr/>
            <p:nvPr/>
          </p:nvSpPr>
          <p:spPr>
            <a:xfrm>
              <a:off x="3401826" y="4937922"/>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99D1004E-170C-4BDB-9C9A-475FAE3235D4}"/>
                </a:ext>
              </a:extLst>
            </p:cNvPr>
            <p:cNvSpPr/>
            <p:nvPr/>
          </p:nvSpPr>
          <p:spPr>
            <a:xfrm>
              <a:off x="3871567" y="4931642"/>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sp>
          <p:nvSpPr>
            <p:cNvPr id="41" name="자유형: 도형 40">
              <a:extLst>
                <a:ext uri="{FF2B5EF4-FFF2-40B4-BE49-F238E27FC236}">
                  <a16:creationId xmlns:a16="http://schemas.microsoft.com/office/drawing/2014/main" id="{7778AF9F-5679-452B-82AF-52092738958D}"/>
                </a:ext>
              </a:extLst>
            </p:cNvPr>
            <p:cNvSpPr/>
            <p:nvPr/>
          </p:nvSpPr>
          <p:spPr>
            <a:xfrm>
              <a:off x="3821071" y="4572129"/>
              <a:ext cx="43139" cy="226713"/>
            </a:xfrm>
            <a:custGeom>
              <a:avLst/>
              <a:gdLst>
                <a:gd name="connsiteX0" fmla="*/ 24685 w 43139"/>
                <a:gd name="connsiteY0" fmla="*/ 0 h 226713"/>
                <a:gd name="connsiteX1" fmla="*/ 38261 w 43139"/>
                <a:gd name="connsiteY1" fmla="*/ 226714 h 226713"/>
                <a:gd name="connsiteX2" fmla="*/ 24685 w 43139"/>
                <a:gd name="connsiteY2" fmla="*/ 0 h 226713"/>
              </a:gdLst>
              <a:ahLst/>
              <a:cxnLst>
                <a:cxn ang="0">
                  <a:pos x="connsiteX0" y="connsiteY0"/>
                </a:cxn>
                <a:cxn ang="0">
                  <a:pos x="connsiteX1" y="connsiteY1"/>
                </a:cxn>
                <a:cxn ang="0">
                  <a:pos x="connsiteX2" y="connsiteY2"/>
                </a:cxn>
              </a:cxnLst>
              <a:rect l="l" t="t" r="r" b="b"/>
              <a:pathLst>
                <a:path w="43139" h="226713">
                  <a:moveTo>
                    <a:pt x="24685" y="0"/>
                  </a:moveTo>
                  <a:cubicBezTo>
                    <a:pt x="37367" y="77098"/>
                    <a:pt x="50496" y="149336"/>
                    <a:pt x="38261" y="226714"/>
                  </a:cubicBezTo>
                  <a:cubicBezTo>
                    <a:pt x="9098" y="151906"/>
                    <a:pt x="-23753" y="80897"/>
                    <a:pt x="24685" y="0"/>
                  </a:cubicBezTo>
                  <a:close/>
                </a:path>
              </a:pathLst>
            </a:custGeom>
            <a:solidFill>
              <a:srgbClr val="919EA7"/>
            </a:solidFill>
            <a:ln w="5581" cap="flat">
              <a:noFill/>
              <a:prstDash val="solid"/>
              <a:miter/>
            </a:ln>
          </p:spPr>
          <p:txBody>
            <a:bodyPr rtlCol="0" anchor="ctr"/>
            <a:lstStyle/>
            <a:p>
              <a:endParaRPr lang="ko-KR" altLang="en-US"/>
            </a:p>
          </p:txBody>
        </p:sp>
        <p:sp>
          <p:nvSpPr>
            <p:cNvPr id="42" name="자유형: 도형 41">
              <a:extLst>
                <a:ext uri="{FF2B5EF4-FFF2-40B4-BE49-F238E27FC236}">
                  <a16:creationId xmlns:a16="http://schemas.microsoft.com/office/drawing/2014/main" id="{39B64588-4541-4814-9105-E627E0CE1215}"/>
                </a:ext>
              </a:extLst>
            </p:cNvPr>
            <p:cNvSpPr/>
            <p:nvPr/>
          </p:nvSpPr>
          <p:spPr>
            <a:xfrm>
              <a:off x="3438135" y="4563302"/>
              <a:ext cx="36685" cy="233250"/>
            </a:xfrm>
            <a:custGeom>
              <a:avLst/>
              <a:gdLst>
                <a:gd name="connsiteX0" fmla="*/ 9558 w 36685"/>
                <a:gd name="connsiteY0" fmla="*/ 233251 h 233250"/>
                <a:gd name="connsiteX1" fmla="*/ 14587 w 36685"/>
                <a:gd name="connsiteY1" fmla="*/ 0 h 233250"/>
                <a:gd name="connsiteX2" fmla="*/ 9558 w 36685"/>
                <a:gd name="connsiteY2" fmla="*/ 233251 h 233250"/>
              </a:gdLst>
              <a:ahLst/>
              <a:cxnLst>
                <a:cxn ang="0">
                  <a:pos x="connsiteX0" y="connsiteY0"/>
                </a:cxn>
                <a:cxn ang="0">
                  <a:pos x="connsiteX1" y="connsiteY1"/>
                </a:cxn>
                <a:cxn ang="0">
                  <a:pos x="connsiteX2" y="connsiteY2"/>
                </a:cxn>
              </a:cxnLst>
              <a:rect l="l" t="t" r="r" b="b"/>
              <a:pathLst>
                <a:path w="36685" h="233250">
                  <a:moveTo>
                    <a:pt x="9558" y="233251"/>
                  </a:moveTo>
                  <a:cubicBezTo>
                    <a:pt x="-8152" y="156767"/>
                    <a:pt x="1849" y="81400"/>
                    <a:pt x="14587" y="0"/>
                  </a:cubicBezTo>
                  <a:cubicBezTo>
                    <a:pt x="63974" y="83300"/>
                    <a:pt x="16095" y="157717"/>
                    <a:pt x="9558" y="233251"/>
                  </a:cubicBezTo>
                  <a:close/>
                </a:path>
              </a:pathLst>
            </a:custGeom>
            <a:solidFill>
              <a:srgbClr val="919EA7"/>
            </a:solidFill>
            <a:ln w="5581"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id="{D1256151-635B-4723-87E3-5C269E017550}"/>
                </a:ext>
              </a:extLst>
            </p:cNvPr>
            <p:cNvSpPr/>
            <p:nvPr/>
          </p:nvSpPr>
          <p:spPr>
            <a:xfrm>
              <a:off x="3333210" y="4140300"/>
              <a:ext cx="644070" cy="1859589"/>
            </a:xfrm>
            <a:custGeom>
              <a:avLst/>
              <a:gdLst>
                <a:gd name="connsiteX0" fmla="*/ 643502 w 644070"/>
                <a:gd name="connsiteY0" fmla="*/ 519654 h 1859589"/>
                <a:gd name="connsiteX1" fmla="*/ 568303 w 644070"/>
                <a:gd name="connsiteY1" fmla="*/ 121200 h 1859589"/>
                <a:gd name="connsiteX2" fmla="*/ 548637 w 644070"/>
                <a:gd name="connsiteY2" fmla="*/ 101814 h 1859589"/>
                <a:gd name="connsiteX3" fmla="*/ 387234 w 644070"/>
                <a:gd name="connsiteY3" fmla="*/ 18235 h 1859589"/>
                <a:gd name="connsiteX4" fmla="*/ 255384 w 644070"/>
                <a:gd name="connsiteY4" fmla="*/ 11307 h 1859589"/>
                <a:gd name="connsiteX5" fmla="*/ 248457 w 644070"/>
                <a:gd name="connsiteY5" fmla="*/ 19576 h 1859589"/>
                <a:gd name="connsiteX6" fmla="*/ 231305 w 644070"/>
                <a:gd name="connsiteY6" fmla="*/ 27844 h 1859589"/>
                <a:gd name="connsiteX7" fmla="*/ 60739 w 644070"/>
                <a:gd name="connsiteY7" fmla="*/ 118910 h 1859589"/>
                <a:gd name="connsiteX8" fmla="*/ 46101 w 644070"/>
                <a:gd name="connsiteY8" fmla="*/ 136341 h 1859589"/>
                <a:gd name="connsiteX9" fmla="*/ 1686 w 644070"/>
                <a:gd name="connsiteY9" fmla="*/ 438812 h 1859589"/>
                <a:gd name="connsiteX10" fmla="*/ 47777 w 644070"/>
                <a:gd name="connsiteY10" fmla="*/ 801566 h 1859589"/>
                <a:gd name="connsiteX11" fmla="*/ 63029 w 644070"/>
                <a:gd name="connsiteY11" fmla="*/ 816762 h 1859589"/>
                <a:gd name="connsiteX12" fmla="*/ 107109 w 644070"/>
                <a:gd name="connsiteY12" fmla="*/ 800951 h 1859589"/>
                <a:gd name="connsiteX13" fmla="*/ 111914 w 644070"/>
                <a:gd name="connsiteY13" fmla="*/ 1099289 h 1859589"/>
                <a:gd name="connsiteX14" fmla="*/ 77276 w 644070"/>
                <a:gd name="connsiteY14" fmla="*/ 1560314 h 1859589"/>
                <a:gd name="connsiteX15" fmla="*/ 96103 w 644070"/>
                <a:gd name="connsiteY15" fmla="*/ 1822002 h 1859589"/>
                <a:gd name="connsiteX16" fmla="*/ 186163 w 644070"/>
                <a:gd name="connsiteY16" fmla="*/ 1857367 h 1859589"/>
                <a:gd name="connsiteX17" fmla="*/ 187783 w 644070"/>
                <a:gd name="connsiteY17" fmla="*/ 1844517 h 1859589"/>
                <a:gd name="connsiteX18" fmla="*/ 187783 w 644070"/>
                <a:gd name="connsiteY18" fmla="*/ 1844517 h 1859589"/>
                <a:gd name="connsiteX19" fmla="*/ 209293 w 644070"/>
                <a:gd name="connsiteY19" fmla="*/ 1645570 h 1859589"/>
                <a:gd name="connsiteX20" fmla="*/ 309186 w 644070"/>
                <a:gd name="connsiteY20" fmla="*/ 1030291 h 1859589"/>
                <a:gd name="connsiteX21" fmla="*/ 319130 w 644070"/>
                <a:gd name="connsiteY21" fmla="*/ 1010793 h 1859589"/>
                <a:gd name="connsiteX22" fmla="*/ 347791 w 644070"/>
                <a:gd name="connsiteY22" fmla="*/ 1213875 h 1859589"/>
                <a:gd name="connsiteX23" fmla="*/ 378630 w 644070"/>
                <a:gd name="connsiteY23" fmla="*/ 1448634 h 1859589"/>
                <a:gd name="connsiteX24" fmla="*/ 380864 w 644070"/>
                <a:gd name="connsiteY24" fmla="*/ 1467964 h 1859589"/>
                <a:gd name="connsiteX25" fmla="*/ 415391 w 644070"/>
                <a:gd name="connsiteY25" fmla="*/ 1850216 h 1859589"/>
                <a:gd name="connsiteX26" fmla="*/ 415112 w 644070"/>
                <a:gd name="connsiteY26" fmla="*/ 1850942 h 1859589"/>
                <a:gd name="connsiteX27" fmla="*/ 536905 w 644070"/>
                <a:gd name="connsiteY27" fmla="*/ 1818482 h 1859589"/>
                <a:gd name="connsiteX28" fmla="*/ 537408 w 644070"/>
                <a:gd name="connsiteY28" fmla="*/ 1813175 h 1859589"/>
                <a:gd name="connsiteX29" fmla="*/ 533162 w 644070"/>
                <a:gd name="connsiteY29" fmla="*/ 1800549 h 1859589"/>
                <a:gd name="connsiteX30" fmla="*/ 517351 w 644070"/>
                <a:gd name="connsiteY30" fmla="*/ 1391033 h 1859589"/>
                <a:gd name="connsiteX31" fmla="*/ 538358 w 644070"/>
                <a:gd name="connsiteY31" fmla="*/ 839891 h 1859589"/>
                <a:gd name="connsiteX32" fmla="*/ 538358 w 644070"/>
                <a:gd name="connsiteY32" fmla="*/ 839891 h 1859589"/>
                <a:gd name="connsiteX33" fmla="*/ 538358 w 644070"/>
                <a:gd name="connsiteY33" fmla="*/ 839891 h 1859589"/>
                <a:gd name="connsiteX34" fmla="*/ 538358 w 644070"/>
                <a:gd name="connsiteY34" fmla="*/ 791398 h 1859589"/>
                <a:gd name="connsiteX35" fmla="*/ 577968 w 644070"/>
                <a:gd name="connsiteY35" fmla="*/ 800393 h 1859589"/>
                <a:gd name="connsiteX36" fmla="*/ 577968 w 644070"/>
                <a:gd name="connsiteY36" fmla="*/ 800393 h 1859589"/>
                <a:gd name="connsiteX37" fmla="*/ 577968 w 644070"/>
                <a:gd name="connsiteY37" fmla="*/ 800393 h 1859589"/>
                <a:gd name="connsiteX38" fmla="*/ 621546 w 644070"/>
                <a:gd name="connsiteY38" fmla="*/ 760335 h 1859589"/>
                <a:gd name="connsiteX39" fmla="*/ 625121 w 644070"/>
                <a:gd name="connsiteY39" fmla="*/ 727149 h 1859589"/>
                <a:gd name="connsiteX40" fmla="*/ 643502 w 644070"/>
                <a:gd name="connsiteY40" fmla="*/ 519654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4070" h="1859589">
                  <a:moveTo>
                    <a:pt x="643502" y="519654"/>
                  </a:moveTo>
                  <a:cubicBezTo>
                    <a:pt x="636127" y="383391"/>
                    <a:pt x="599645" y="252826"/>
                    <a:pt x="568303" y="121200"/>
                  </a:cubicBezTo>
                  <a:cubicBezTo>
                    <a:pt x="565565" y="109803"/>
                    <a:pt x="560537" y="104440"/>
                    <a:pt x="548637" y="101814"/>
                  </a:cubicBezTo>
                  <a:cubicBezTo>
                    <a:pt x="487461" y="88461"/>
                    <a:pt x="434219" y="59298"/>
                    <a:pt x="387234" y="18235"/>
                  </a:cubicBezTo>
                  <a:cubicBezTo>
                    <a:pt x="344550" y="-8079"/>
                    <a:pt x="300079" y="-1766"/>
                    <a:pt x="255384" y="11307"/>
                  </a:cubicBezTo>
                  <a:cubicBezTo>
                    <a:pt x="251976" y="12313"/>
                    <a:pt x="250021" y="16168"/>
                    <a:pt x="248457" y="19576"/>
                  </a:cubicBezTo>
                  <a:cubicBezTo>
                    <a:pt x="242702" y="22257"/>
                    <a:pt x="235942" y="23822"/>
                    <a:pt x="231305" y="27844"/>
                  </a:cubicBezTo>
                  <a:cubicBezTo>
                    <a:pt x="181191" y="70919"/>
                    <a:pt x="123814" y="100306"/>
                    <a:pt x="60739" y="118910"/>
                  </a:cubicBezTo>
                  <a:cubicBezTo>
                    <a:pt x="51074" y="121759"/>
                    <a:pt x="47833" y="127123"/>
                    <a:pt x="46101" y="136341"/>
                  </a:cubicBezTo>
                  <a:cubicBezTo>
                    <a:pt x="27106" y="236569"/>
                    <a:pt x="8502" y="336853"/>
                    <a:pt x="1686" y="438812"/>
                  </a:cubicBezTo>
                  <a:cubicBezTo>
                    <a:pt x="-6639" y="562728"/>
                    <a:pt x="16994" y="682622"/>
                    <a:pt x="47777" y="801566"/>
                  </a:cubicBezTo>
                  <a:cubicBezTo>
                    <a:pt x="49789" y="809331"/>
                    <a:pt x="50627" y="819053"/>
                    <a:pt x="63029" y="816762"/>
                  </a:cubicBezTo>
                  <a:cubicBezTo>
                    <a:pt x="81522" y="822069"/>
                    <a:pt x="91131" y="802627"/>
                    <a:pt x="107109" y="800951"/>
                  </a:cubicBezTo>
                  <a:cubicBezTo>
                    <a:pt x="109400" y="900397"/>
                    <a:pt x="109121" y="999843"/>
                    <a:pt x="111914" y="1099289"/>
                  </a:cubicBezTo>
                  <a:cubicBezTo>
                    <a:pt x="116328" y="1253876"/>
                    <a:pt x="95600" y="1407123"/>
                    <a:pt x="77276" y="1560314"/>
                  </a:cubicBezTo>
                  <a:cubicBezTo>
                    <a:pt x="66717" y="1648698"/>
                    <a:pt x="66437" y="1736468"/>
                    <a:pt x="96103" y="1822002"/>
                  </a:cubicBezTo>
                  <a:cubicBezTo>
                    <a:pt x="107556" y="1846752"/>
                    <a:pt x="157335" y="1866362"/>
                    <a:pt x="186163" y="1857367"/>
                  </a:cubicBezTo>
                  <a:cubicBezTo>
                    <a:pt x="186722" y="1853065"/>
                    <a:pt x="187225" y="1848763"/>
                    <a:pt x="187783" y="1844517"/>
                  </a:cubicBezTo>
                  <a:cubicBezTo>
                    <a:pt x="187783" y="1844517"/>
                    <a:pt x="187783" y="1844517"/>
                    <a:pt x="187783" y="1844517"/>
                  </a:cubicBezTo>
                  <a:cubicBezTo>
                    <a:pt x="195047" y="1778201"/>
                    <a:pt x="203147" y="1711997"/>
                    <a:pt x="209293" y="1645570"/>
                  </a:cubicBezTo>
                  <a:cubicBezTo>
                    <a:pt x="228512" y="1438186"/>
                    <a:pt x="262312" y="1233205"/>
                    <a:pt x="309186" y="1030291"/>
                  </a:cubicBezTo>
                  <a:cubicBezTo>
                    <a:pt x="310582" y="1024146"/>
                    <a:pt x="310023" y="1017218"/>
                    <a:pt x="319130" y="1010793"/>
                  </a:cubicBezTo>
                  <a:cubicBezTo>
                    <a:pt x="328851" y="1079623"/>
                    <a:pt x="338684" y="1146721"/>
                    <a:pt x="347791" y="1213875"/>
                  </a:cubicBezTo>
                  <a:cubicBezTo>
                    <a:pt x="358406" y="1292091"/>
                    <a:pt x="368350" y="1370362"/>
                    <a:pt x="378630" y="1448634"/>
                  </a:cubicBezTo>
                  <a:cubicBezTo>
                    <a:pt x="379468" y="1455059"/>
                    <a:pt x="381144" y="1461595"/>
                    <a:pt x="380864" y="1467964"/>
                  </a:cubicBezTo>
                  <a:cubicBezTo>
                    <a:pt x="375166" y="1596964"/>
                    <a:pt x="397178" y="1723394"/>
                    <a:pt x="415391" y="1850216"/>
                  </a:cubicBezTo>
                  <a:cubicBezTo>
                    <a:pt x="415280" y="1850439"/>
                    <a:pt x="415224" y="1850719"/>
                    <a:pt x="415112" y="1850942"/>
                  </a:cubicBezTo>
                  <a:cubicBezTo>
                    <a:pt x="444443" y="1856920"/>
                    <a:pt x="520424" y="1837366"/>
                    <a:pt x="536905" y="1818482"/>
                  </a:cubicBezTo>
                  <a:cubicBezTo>
                    <a:pt x="537966" y="1817309"/>
                    <a:pt x="537576" y="1815019"/>
                    <a:pt x="537408" y="1813175"/>
                  </a:cubicBezTo>
                  <a:cubicBezTo>
                    <a:pt x="535955" y="1808985"/>
                    <a:pt x="533330" y="1804795"/>
                    <a:pt x="533162" y="1800549"/>
                  </a:cubicBezTo>
                  <a:cubicBezTo>
                    <a:pt x="527743" y="1664062"/>
                    <a:pt x="522938" y="1527520"/>
                    <a:pt x="517351" y="1391033"/>
                  </a:cubicBezTo>
                  <a:cubicBezTo>
                    <a:pt x="509753" y="1206723"/>
                    <a:pt x="528245" y="1023475"/>
                    <a:pt x="538358" y="839891"/>
                  </a:cubicBezTo>
                  <a:lnTo>
                    <a:pt x="538358" y="839891"/>
                  </a:lnTo>
                  <a:lnTo>
                    <a:pt x="538358" y="839891"/>
                  </a:lnTo>
                  <a:cubicBezTo>
                    <a:pt x="538358" y="824248"/>
                    <a:pt x="538358" y="808605"/>
                    <a:pt x="538358" y="791398"/>
                  </a:cubicBezTo>
                  <a:cubicBezTo>
                    <a:pt x="552045" y="794526"/>
                    <a:pt x="565007" y="797431"/>
                    <a:pt x="577968" y="800393"/>
                  </a:cubicBezTo>
                  <a:cubicBezTo>
                    <a:pt x="577968" y="800393"/>
                    <a:pt x="577968" y="800393"/>
                    <a:pt x="577968" y="800393"/>
                  </a:cubicBezTo>
                  <a:cubicBezTo>
                    <a:pt x="577968" y="800393"/>
                    <a:pt x="577968" y="800393"/>
                    <a:pt x="577968" y="800393"/>
                  </a:cubicBezTo>
                  <a:cubicBezTo>
                    <a:pt x="609143" y="805086"/>
                    <a:pt x="621546" y="790001"/>
                    <a:pt x="621546" y="760335"/>
                  </a:cubicBezTo>
                  <a:cubicBezTo>
                    <a:pt x="621546" y="749273"/>
                    <a:pt x="624172" y="738267"/>
                    <a:pt x="625121" y="727149"/>
                  </a:cubicBezTo>
                  <a:cubicBezTo>
                    <a:pt x="631043" y="657984"/>
                    <a:pt x="647301" y="589880"/>
                    <a:pt x="643502" y="519654"/>
                  </a:cubicBezTo>
                  <a:close/>
                </a:path>
              </a:pathLst>
            </a:custGeom>
            <a:solidFill>
              <a:srgbClr val="0C3F5F"/>
            </a:solidFill>
            <a:ln w="5581" cap="flat">
              <a:noFill/>
              <a:prstDash val="solid"/>
              <a:miter/>
            </a:ln>
          </p:spPr>
          <p:txBody>
            <a:bodyPr rtlCol="0" anchor="ctr"/>
            <a:lstStyle/>
            <a:p>
              <a:endParaRPr lang="ko-KR" altLang="en-US"/>
            </a:p>
          </p:txBody>
        </p:sp>
      </p:grpSp>
      <p:grpSp>
        <p:nvGrpSpPr>
          <p:cNvPr id="44" name="그룹 43">
            <a:extLst>
              <a:ext uri="{FF2B5EF4-FFF2-40B4-BE49-F238E27FC236}">
                <a16:creationId xmlns:a16="http://schemas.microsoft.com/office/drawing/2014/main" id="{230E1A5C-DAA7-4003-A2CD-1A36401A8696}"/>
              </a:ext>
            </a:extLst>
          </p:cNvPr>
          <p:cNvGrpSpPr/>
          <p:nvPr/>
        </p:nvGrpSpPr>
        <p:grpSpPr>
          <a:xfrm>
            <a:off x="8862255" y="4829512"/>
            <a:ext cx="531235" cy="1848128"/>
            <a:chOff x="3333210" y="3843806"/>
            <a:chExt cx="644070" cy="2240674"/>
          </a:xfrm>
        </p:grpSpPr>
        <p:sp>
          <p:nvSpPr>
            <p:cNvPr id="45" name="자유형: 도형 44">
              <a:extLst>
                <a:ext uri="{FF2B5EF4-FFF2-40B4-BE49-F238E27FC236}">
                  <a16:creationId xmlns:a16="http://schemas.microsoft.com/office/drawing/2014/main" id="{86777B84-8772-4B0C-80CE-D6C44CDE28F8}"/>
                </a:ext>
              </a:extLst>
            </p:cNvPr>
            <p:cNvSpPr/>
            <p:nvPr/>
          </p:nvSpPr>
          <p:spPr>
            <a:xfrm>
              <a:off x="3544917" y="3843806"/>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2D84B1AB-E16C-4DCC-A691-BD1DEDD052D4}"/>
                </a:ext>
              </a:extLst>
            </p:cNvPr>
            <p:cNvSpPr/>
            <p:nvPr/>
          </p:nvSpPr>
          <p:spPr>
            <a:xfrm>
              <a:off x="3725969" y="5939901"/>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03C78EA4-ABE2-401D-85BD-CD7A0E9759E8}"/>
                </a:ext>
              </a:extLst>
            </p:cNvPr>
            <p:cNvSpPr/>
            <p:nvPr/>
          </p:nvSpPr>
          <p:spPr>
            <a:xfrm>
              <a:off x="3376277" y="5962190"/>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C74AE390-4893-4F10-A7BE-1F7779EC934E}"/>
                </a:ext>
              </a:extLst>
            </p:cNvPr>
            <p:cNvSpPr/>
            <p:nvPr/>
          </p:nvSpPr>
          <p:spPr>
            <a:xfrm>
              <a:off x="3544891" y="3997299"/>
              <a:ext cx="215492" cy="145076"/>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45076">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62032" y="144140"/>
                    <a:pt x="154490" y="144364"/>
                  </a:cubicBezTo>
                  <a:cubicBezTo>
                    <a:pt x="122142" y="145314"/>
                    <a:pt x="89795" y="145314"/>
                    <a:pt x="57447" y="144364"/>
                  </a:cubicBezTo>
                  <a:cubicBezTo>
                    <a:pt x="49848" y="1441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id="{FA9FF534-26D4-4EE3-B3F1-5234DBF32336}"/>
                </a:ext>
              </a:extLst>
            </p:cNvPr>
            <p:cNvSpPr/>
            <p:nvPr/>
          </p:nvSpPr>
          <p:spPr>
            <a:xfrm>
              <a:off x="3578106" y="4131662"/>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id="{6A489F35-DF86-4EEF-A1F4-1071F29DD830}"/>
                </a:ext>
              </a:extLst>
            </p:cNvPr>
            <p:cNvSpPr/>
            <p:nvPr/>
          </p:nvSpPr>
          <p:spPr>
            <a:xfrm>
              <a:off x="3401826" y="4937922"/>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id="{81D9DE6A-E21C-4AEE-83A7-82EB407F0882}"/>
                </a:ext>
              </a:extLst>
            </p:cNvPr>
            <p:cNvSpPr/>
            <p:nvPr/>
          </p:nvSpPr>
          <p:spPr>
            <a:xfrm>
              <a:off x="3871567" y="4931642"/>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id="{A45768EB-B52A-4A47-8381-FAC3545477A5}"/>
                </a:ext>
              </a:extLst>
            </p:cNvPr>
            <p:cNvSpPr/>
            <p:nvPr/>
          </p:nvSpPr>
          <p:spPr>
            <a:xfrm>
              <a:off x="3821071" y="4572129"/>
              <a:ext cx="43139" cy="226713"/>
            </a:xfrm>
            <a:custGeom>
              <a:avLst/>
              <a:gdLst>
                <a:gd name="connsiteX0" fmla="*/ 24685 w 43139"/>
                <a:gd name="connsiteY0" fmla="*/ 0 h 226713"/>
                <a:gd name="connsiteX1" fmla="*/ 38261 w 43139"/>
                <a:gd name="connsiteY1" fmla="*/ 226714 h 226713"/>
                <a:gd name="connsiteX2" fmla="*/ 24685 w 43139"/>
                <a:gd name="connsiteY2" fmla="*/ 0 h 226713"/>
              </a:gdLst>
              <a:ahLst/>
              <a:cxnLst>
                <a:cxn ang="0">
                  <a:pos x="connsiteX0" y="connsiteY0"/>
                </a:cxn>
                <a:cxn ang="0">
                  <a:pos x="connsiteX1" y="connsiteY1"/>
                </a:cxn>
                <a:cxn ang="0">
                  <a:pos x="connsiteX2" y="connsiteY2"/>
                </a:cxn>
              </a:cxnLst>
              <a:rect l="l" t="t" r="r" b="b"/>
              <a:pathLst>
                <a:path w="43139" h="226713">
                  <a:moveTo>
                    <a:pt x="24685" y="0"/>
                  </a:moveTo>
                  <a:cubicBezTo>
                    <a:pt x="37367" y="77098"/>
                    <a:pt x="50496" y="149336"/>
                    <a:pt x="38261" y="226714"/>
                  </a:cubicBezTo>
                  <a:cubicBezTo>
                    <a:pt x="9098" y="151906"/>
                    <a:pt x="-23753" y="80897"/>
                    <a:pt x="24685" y="0"/>
                  </a:cubicBezTo>
                  <a:close/>
                </a:path>
              </a:pathLst>
            </a:custGeom>
            <a:solidFill>
              <a:srgbClr val="919EA7"/>
            </a:solidFill>
            <a:ln w="5581"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id="{9DC99552-AA3D-4A38-96A3-D6C2BB16763E}"/>
                </a:ext>
              </a:extLst>
            </p:cNvPr>
            <p:cNvSpPr/>
            <p:nvPr/>
          </p:nvSpPr>
          <p:spPr>
            <a:xfrm>
              <a:off x="3438135" y="4563302"/>
              <a:ext cx="36685" cy="233250"/>
            </a:xfrm>
            <a:custGeom>
              <a:avLst/>
              <a:gdLst>
                <a:gd name="connsiteX0" fmla="*/ 9558 w 36685"/>
                <a:gd name="connsiteY0" fmla="*/ 233251 h 233250"/>
                <a:gd name="connsiteX1" fmla="*/ 14587 w 36685"/>
                <a:gd name="connsiteY1" fmla="*/ 0 h 233250"/>
                <a:gd name="connsiteX2" fmla="*/ 9558 w 36685"/>
                <a:gd name="connsiteY2" fmla="*/ 233251 h 233250"/>
              </a:gdLst>
              <a:ahLst/>
              <a:cxnLst>
                <a:cxn ang="0">
                  <a:pos x="connsiteX0" y="connsiteY0"/>
                </a:cxn>
                <a:cxn ang="0">
                  <a:pos x="connsiteX1" y="connsiteY1"/>
                </a:cxn>
                <a:cxn ang="0">
                  <a:pos x="connsiteX2" y="connsiteY2"/>
                </a:cxn>
              </a:cxnLst>
              <a:rect l="l" t="t" r="r" b="b"/>
              <a:pathLst>
                <a:path w="36685" h="233250">
                  <a:moveTo>
                    <a:pt x="9558" y="233251"/>
                  </a:moveTo>
                  <a:cubicBezTo>
                    <a:pt x="-8152" y="156767"/>
                    <a:pt x="1849" y="81400"/>
                    <a:pt x="14587" y="0"/>
                  </a:cubicBezTo>
                  <a:cubicBezTo>
                    <a:pt x="63974" y="83300"/>
                    <a:pt x="16095" y="157717"/>
                    <a:pt x="9558" y="233251"/>
                  </a:cubicBezTo>
                  <a:close/>
                </a:path>
              </a:pathLst>
            </a:custGeom>
            <a:solidFill>
              <a:srgbClr val="919EA7"/>
            </a:solidFill>
            <a:ln w="5581"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DD91092D-3D69-4B95-97BF-76E2F34A4542}"/>
                </a:ext>
              </a:extLst>
            </p:cNvPr>
            <p:cNvSpPr/>
            <p:nvPr/>
          </p:nvSpPr>
          <p:spPr>
            <a:xfrm>
              <a:off x="3333210" y="4140300"/>
              <a:ext cx="644070" cy="1859589"/>
            </a:xfrm>
            <a:custGeom>
              <a:avLst/>
              <a:gdLst>
                <a:gd name="connsiteX0" fmla="*/ 643502 w 644070"/>
                <a:gd name="connsiteY0" fmla="*/ 519654 h 1859589"/>
                <a:gd name="connsiteX1" fmla="*/ 568303 w 644070"/>
                <a:gd name="connsiteY1" fmla="*/ 121200 h 1859589"/>
                <a:gd name="connsiteX2" fmla="*/ 548637 w 644070"/>
                <a:gd name="connsiteY2" fmla="*/ 101814 h 1859589"/>
                <a:gd name="connsiteX3" fmla="*/ 387234 w 644070"/>
                <a:gd name="connsiteY3" fmla="*/ 18235 h 1859589"/>
                <a:gd name="connsiteX4" fmla="*/ 255384 w 644070"/>
                <a:gd name="connsiteY4" fmla="*/ 11307 h 1859589"/>
                <a:gd name="connsiteX5" fmla="*/ 248457 w 644070"/>
                <a:gd name="connsiteY5" fmla="*/ 19576 h 1859589"/>
                <a:gd name="connsiteX6" fmla="*/ 231305 w 644070"/>
                <a:gd name="connsiteY6" fmla="*/ 27844 h 1859589"/>
                <a:gd name="connsiteX7" fmla="*/ 60739 w 644070"/>
                <a:gd name="connsiteY7" fmla="*/ 118910 h 1859589"/>
                <a:gd name="connsiteX8" fmla="*/ 46101 w 644070"/>
                <a:gd name="connsiteY8" fmla="*/ 136341 h 1859589"/>
                <a:gd name="connsiteX9" fmla="*/ 1686 w 644070"/>
                <a:gd name="connsiteY9" fmla="*/ 438812 h 1859589"/>
                <a:gd name="connsiteX10" fmla="*/ 47777 w 644070"/>
                <a:gd name="connsiteY10" fmla="*/ 801566 h 1859589"/>
                <a:gd name="connsiteX11" fmla="*/ 63029 w 644070"/>
                <a:gd name="connsiteY11" fmla="*/ 816762 h 1859589"/>
                <a:gd name="connsiteX12" fmla="*/ 107109 w 644070"/>
                <a:gd name="connsiteY12" fmla="*/ 800951 h 1859589"/>
                <a:gd name="connsiteX13" fmla="*/ 111914 w 644070"/>
                <a:gd name="connsiteY13" fmla="*/ 1099289 h 1859589"/>
                <a:gd name="connsiteX14" fmla="*/ 77276 w 644070"/>
                <a:gd name="connsiteY14" fmla="*/ 1560314 h 1859589"/>
                <a:gd name="connsiteX15" fmla="*/ 96103 w 644070"/>
                <a:gd name="connsiteY15" fmla="*/ 1822002 h 1859589"/>
                <a:gd name="connsiteX16" fmla="*/ 186163 w 644070"/>
                <a:gd name="connsiteY16" fmla="*/ 1857367 h 1859589"/>
                <a:gd name="connsiteX17" fmla="*/ 187783 w 644070"/>
                <a:gd name="connsiteY17" fmla="*/ 1844517 h 1859589"/>
                <a:gd name="connsiteX18" fmla="*/ 187783 w 644070"/>
                <a:gd name="connsiteY18" fmla="*/ 1844517 h 1859589"/>
                <a:gd name="connsiteX19" fmla="*/ 209293 w 644070"/>
                <a:gd name="connsiteY19" fmla="*/ 1645570 h 1859589"/>
                <a:gd name="connsiteX20" fmla="*/ 309186 w 644070"/>
                <a:gd name="connsiteY20" fmla="*/ 1030291 h 1859589"/>
                <a:gd name="connsiteX21" fmla="*/ 319130 w 644070"/>
                <a:gd name="connsiteY21" fmla="*/ 1010793 h 1859589"/>
                <a:gd name="connsiteX22" fmla="*/ 347791 w 644070"/>
                <a:gd name="connsiteY22" fmla="*/ 1213875 h 1859589"/>
                <a:gd name="connsiteX23" fmla="*/ 378630 w 644070"/>
                <a:gd name="connsiteY23" fmla="*/ 1448634 h 1859589"/>
                <a:gd name="connsiteX24" fmla="*/ 380864 w 644070"/>
                <a:gd name="connsiteY24" fmla="*/ 1467964 h 1859589"/>
                <a:gd name="connsiteX25" fmla="*/ 415391 w 644070"/>
                <a:gd name="connsiteY25" fmla="*/ 1850216 h 1859589"/>
                <a:gd name="connsiteX26" fmla="*/ 415112 w 644070"/>
                <a:gd name="connsiteY26" fmla="*/ 1850942 h 1859589"/>
                <a:gd name="connsiteX27" fmla="*/ 536905 w 644070"/>
                <a:gd name="connsiteY27" fmla="*/ 1818482 h 1859589"/>
                <a:gd name="connsiteX28" fmla="*/ 537408 w 644070"/>
                <a:gd name="connsiteY28" fmla="*/ 1813175 h 1859589"/>
                <a:gd name="connsiteX29" fmla="*/ 533162 w 644070"/>
                <a:gd name="connsiteY29" fmla="*/ 1800549 h 1859589"/>
                <a:gd name="connsiteX30" fmla="*/ 517351 w 644070"/>
                <a:gd name="connsiteY30" fmla="*/ 1391033 h 1859589"/>
                <a:gd name="connsiteX31" fmla="*/ 538358 w 644070"/>
                <a:gd name="connsiteY31" fmla="*/ 839891 h 1859589"/>
                <a:gd name="connsiteX32" fmla="*/ 538358 w 644070"/>
                <a:gd name="connsiteY32" fmla="*/ 839891 h 1859589"/>
                <a:gd name="connsiteX33" fmla="*/ 538358 w 644070"/>
                <a:gd name="connsiteY33" fmla="*/ 839891 h 1859589"/>
                <a:gd name="connsiteX34" fmla="*/ 538358 w 644070"/>
                <a:gd name="connsiteY34" fmla="*/ 791398 h 1859589"/>
                <a:gd name="connsiteX35" fmla="*/ 577968 w 644070"/>
                <a:gd name="connsiteY35" fmla="*/ 800393 h 1859589"/>
                <a:gd name="connsiteX36" fmla="*/ 577968 w 644070"/>
                <a:gd name="connsiteY36" fmla="*/ 800393 h 1859589"/>
                <a:gd name="connsiteX37" fmla="*/ 577968 w 644070"/>
                <a:gd name="connsiteY37" fmla="*/ 800393 h 1859589"/>
                <a:gd name="connsiteX38" fmla="*/ 621546 w 644070"/>
                <a:gd name="connsiteY38" fmla="*/ 760335 h 1859589"/>
                <a:gd name="connsiteX39" fmla="*/ 625121 w 644070"/>
                <a:gd name="connsiteY39" fmla="*/ 727149 h 1859589"/>
                <a:gd name="connsiteX40" fmla="*/ 643502 w 644070"/>
                <a:gd name="connsiteY40" fmla="*/ 519654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4070" h="1859589">
                  <a:moveTo>
                    <a:pt x="643502" y="519654"/>
                  </a:moveTo>
                  <a:cubicBezTo>
                    <a:pt x="636127" y="383391"/>
                    <a:pt x="599645" y="252826"/>
                    <a:pt x="568303" y="121200"/>
                  </a:cubicBezTo>
                  <a:cubicBezTo>
                    <a:pt x="565565" y="109803"/>
                    <a:pt x="560537" y="104440"/>
                    <a:pt x="548637" y="101814"/>
                  </a:cubicBezTo>
                  <a:cubicBezTo>
                    <a:pt x="487461" y="88461"/>
                    <a:pt x="434219" y="59298"/>
                    <a:pt x="387234" y="18235"/>
                  </a:cubicBezTo>
                  <a:cubicBezTo>
                    <a:pt x="344550" y="-8079"/>
                    <a:pt x="300079" y="-1766"/>
                    <a:pt x="255384" y="11307"/>
                  </a:cubicBezTo>
                  <a:cubicBezTo>
                    <a:pt x="251976" y="12313"/>
                    <a:pt x="250021" y="16168"/>
                    <a:pt x="248457" y="19576"/>
                  </a:cubicBezTo>
                  <a:cubicBezTo>
                    <a:pt x="242702" y="22257"/>
                    <a:pt x="235942" y="23822"/>
                    <a:pt x="231305" y="27844"/>
                  </a:cubicBezTo>
                  <a:cubicBezTo>
                    <a:pt x="181191" y="70919"/>
                    <a:pt x="123814" y="100306"/>
                    <a:pt x="60739" y="118910"/>
                  </a:cubicBezTo>
                  <a:cubicBezTo>
                    <a:pt x="51074" y="121759"/>
                    <a:pt x="47833" y="127123"/>
                    <a:pt x="46101" y="136341"/>
                  </a:cubicBezTo>
                  <a:cubicBezTo>
                    <a:pt x="27106" y="236569"/>
                    <a:pt x="8502" y="336853"/>
                    <a:pt x="1686" y="438812"/>
                  </a:cubicBezTo>
                  <a:cubicBezTo>
                    <a:pt x="-6639" y="562728"/>
                    <a:pt x="16994" y="682622"/>
                    <a:pt x="47777" y="801566"/>
                  </a:cubicBezTo>
                  <a:cubicBezTo>
                    <a:pt x="49789" y="809331"/>
                    <a:pt x="50627" y="819053"/>
                    <a:pt x="63029" y="816762"/>
                  </a:cubicBezTo>
                  <a:cubicBezTo>
                    <a:pt x="81522" y="822069"/>
                    <a:pt x="91131" y="802627"/>
                    <a:pt x="107109" y="800951"/>
                  </a:cubicBezTo>
                  <a:cubicBezTo>
                    <a:pt x="109400" y="900397"/>
                    <a:pt x="109121" y="999843"/>
                    <a:pt x="111914" y="1099289"/>
                  </a:cubicBezTo>
                  <a:cubicBezTo>
                    <a:pt x="116328" y="1253876"/>
                    <a:pt x="95600" y="1407123"/>
                    <a:pt x="77276" y="1560314"/>
                  </a:cubicBezTo>
                  <a:cubicBezTo>
                    <a:pt x="66717" y="1648698"/>
                    <a:pt x="66437" y="1736468"/>
                    <a:pt x="96103" y="1822002"/>
                  </a:cubicBezTo>
                  <a:cubicBezTo>
                    <a:pt x="107556" y="1846752"/>
                    <a:pt x="157335" y="1866362"/>
                    <a:pt x="186163" y="1857367"/>
                  </a:cubicBezTo>
                  <a:cubicBezTo>
                    <a:pt x="186722" y="1853065"/>
                    <a:pt x="187225" y="1848763"/>
                    <a:pt x="187783" y="1844517"/>
                  </a:cubicBezTo>
                  <a:cubicBezTo>
                    <a:pt x="187783" y="1844517"/>
                    <a:pt x="187783" y="1844517"/>
                    <a:pt x="187783" y="1844517"/>
                  </a:cubicBezTo>
                  <a:cubicBezTo>
                    <a:pt x="195047" y="1778201"/>
                    <a:pt x="203147" y="1711997"/>
                    <a:pt x="209293" y="1645570"/>
                  </a:cubicBezTo>
                  <a:cubicBezTo>
                    <a:pt x="228512" y="1438186"/>
                    <a:pt x="262312" y="1233205"/>
                    <a:pt x="309186" y="1030291"/>
                  </a:cubicBezTo>
                  <a:cubicBezTo>
                    <a:pt x="310582" y="1024146"/>
                    <a:pt x="310023" y="1017218"/>
                    <a:pt x="319130" y="1010793"/>
                  </a:cubicBezTo>
                  <a:cubicBezTo>
                    <a:pt x="328851" y="1079623"/>
                    <a:pt x="338684" y="1146721"/>
                    <a:pt x="347791" y="1213875"/>
                  </a:cubicBezTo>
                  <a:cubicBezTo>
                    <a:pt x="358406" y="1292091"/>
                    <a:pt x="368350" y="1370362"/>
                    <a:pt x="378630" y="1448634"/>
                  </a:cubicBezTo>
                  <a:cubicBezTo>
                    <a:pt x="379468" y="1455059"/>
                    <a:pt x="381144" y="1461595"/>
                    <a:pt x="380864" y="1467964"/>
                  </a:cubicBezTo>
                  <a:cubicBezTo>
                    <a:pt x="375166" y="1596964"/>
                    <a:pt x="397178" y="1723394"/>
                    <a:pt x="415391" y="1850216"/>
                  </a:cubicBezTo>
                  <a:cubicBezTo>
                    <a:pt x="415280" y="1850439"/>
                    <a:pt x="415224" y="1850719"/>
                    <a:pt x="415112" y="1850942"/>
                  </a:cubicBezTo>
                  <a:cubicBezTo>
                    <a:pt x="444443" y="1856920"/>
                    <a:pt x="520424" y="1837366"/>
                    <a:pt x="536905" y="1818482"/>
                  </a:cubicBezTo>
                  <a:cubicBezTo>
                    <a:pt x="537966" y="1817309"/>
                    <a:pt x="537576" y="1815019"/>
                    <a:pt x="537408" y="1813175"/>
                  </a:cubicBezTo>
                  <a:cubicBezTo>
                    <a:pt x="535955" y="1808985"/>
                    <a:pt x="533330" y="1804795"/>
                    <a:pt x="533162" y="1800549"/>
                  </a:cubicBezTo>
                  <a:cubicBezTo>
                    <a:pt x="527743" y="1664062"/>
                    <a:pt x="522938" y="1527520"/>
                    <a:pt x="517351" y="1391033"/>
                  </a:cubicBezTo>
                  <a:cubicBezTo>
                    <a:pt x="509753" y="1206723"/>
                    <a:pt x="528245" y="1023475"/>
                    <a:pt x="538358" y="839891"/>
                  </a:cubicBezTo>
                  <a:lnTo>
                    <a:pt x="538358" y="839891"/>
                  </a:lnTo>
                  <a:lnTo>
                    <a:pt x="538358" y="839891"/>
                  </a:lnTo>
                  <a:cubicBezTo>
                    <a:pt x="538358" y="824248"/>
                    <a:pt x="538358" y="808605"/>
                    <a:pt x="538358" y="791398"/>
                  </a:cubicBezTo>
                  <a:cubicBezTo>
                    <a:pt x="552045" y="794526"/>
                    <a:pt x="565007" y="797431"/>
                    <a:pt x="577968" y="800393"/>
                  </a:cubicBezTo>
                  <a:cubicBezTo>
                    <a:pt x="577968" y="800393"/>
                    <a:pt x="577968" y="800393"/>
                    <a:pt x="577968" y="800393"/>
                  </a:cubicBezTo>
                  <a:cubicBezTo>
                    <a:pt x="577968" y="800393"/>
                    <a:pt x="577968" y="800393"/>
                    <a:pt x="577968" y="800393"/>
                  </a:cubicBezTo>
                  <a:cubicBezTo>
                    <a:pt x="609143" y="805086"/>
                    <a:pt x="621546" y="790001"/>
                    <a:pt x="621546" y="760335"/>
                  </a:cubicBezTo>
                  <a:cubicBezTo>
                    <a:pt x="621546" y="749273"/>
                    <a:pt x="624172" y="738267"/>
                    <a:pt x="625121" y="727149"/>
                  </a:cubicBezTo>
                  <a:cubicBezTo>
                    <a:pt x="631043" y="657984"/>
                    <a:pt x="647301" y="589880"/>
                    <a:pt x="643502" y="519654"/>
                  </a:cubicBezTo>
                  <a:close/>
                </a:path>
              </a:pathLst>
            </a:custGeom>
            <a:solidFill>
              <a:srgbClr val="0C3F5F"/>
            </a:solidFill>
            <a:ln w="5581" cap="flat">
              <a:noFill/>
              <a:prstDash val="solid"/>
              <a:miter/>
            </a:ln>
          </p:spPr>
          <p:txBody>
            <a:bodyPr rtlCol="0" anchor="ctr"/>
            <a:lstStyle/>
            <a:p>
              <a:endParaRPr lang="ko-KR" altLang="en-US"/>
            </a:p>
          </p:txBody>
        </p:sp>
      </p:grpSp>
      <p:grpSp>
        <p:nvGrpSpPr>
          <p:cNvPr id="55" name="그룹 54">
            <a:extLst>
              <a:ext uri="{FF2B5EF4-FFF2-40B4-BE49-F238E27FC236}">
                <a16:creationId xmlns:a16="http://schemas.microsoft.com/office/drawing/2014/main" id="{366A4FF7-1ECC-4A2A-BBEB-8011A9BF66A7}"/>
              </a:ext>
            </a:extLst>
          </p:cNvPr>
          <p:cNvGrpSpPr/>
          <p:nvPr/>
        </p:nvGrpSpPr>
        <p:grpSpPr>
          <a:xfrm>
            <a:off x="9798302" y="4829512"/>
            <a:ext cx="531235" cy="1848128"/>
            <a:chOff x="3333210" y="3843806"/>
            <a:chExt cx="644070" cy="2240674"/>
          </a:xfrm>
        </p:grpSpPr>
        <p:sp>
          <p:nvSpPr>
            <p:cNvPr id="56" name="자유형: 도형 55">
              <a:extLst>
                <a:ext uri="{FF2B5EF4-FFF2-40B4-BE49-F238E27FC236}">
                  <a16:creationId xmlns:a16="http://schemas.microsoft.com/office/drawing/2014/main" id="{2120EBB6-D935-4F2F-B56D-AA9C15ABF060}"/>
                </a:ext>
              </a:extLst>
            </p:cNvPr>
            <p:cNvSpPr/>
            <p:nvPr/>
          </p:nvSpPr>
          <p:spPr>
            <a:xfrm>
              <a:off x="3544917" y="3843806"/>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B888E3E-56F0-4D89-961B-81EFEBBD52FA}"/>
                </a:ext>
              </a:extLst>
            </p:cNvPr>
            <p:cNvSpPr/>
            <p:nvPr/>
          </p:nvSpPr>
          <p:spPr>
            <a:xfrm>
              <a:off x="3725969" y="5939901"/>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ACCCA58F-0FEF-46C4-A497-877A8E64B761}"/>
                </a:ext>
              </a:extLst>
            </p:cNvPr>
            <p:cNvSpPr/>
            <p:nvPr/>
          </p:nvSpPr>
          <p:spPr>
            <a:xfrm>
              <a:off x="3376277" y="5962190"/>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B1BB1559-B436-4D13-937F-A30FEB896396}"/>
                </a:ext>
              </a:extLst>
            </p:cNvPr>
            <p:cNvSpPr/>
            <p:nvPr/>
          </p:nvSpPr>
          <p:spPr>
            <a:xfrm>
              <a:off x="3544891" y="3997299"/>
              <a:ext cx="215492" cy="145076"/>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45076">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62032" y="144140"/>
                    <a:pt x="154490" y="144364"/>
                  </a:cubicBezTo>
                  <a:cubicBezTo>
                    <a:pt x="122142" y="145314"/>
                    <a:pt x="89795" y="145314"/>
                    <a:pt x="57447" y="144364"/>
                  </a:cubicBezTo>
                  <a:cubicBezTo>
                    <a:pt x="49848" y="1441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id="{145DE4CC-C51D-4A63-BA3C-1DB043B3D901}"/>
                </a:ext>
              </a:extLst>
            </p:cNvPr>
            <p:cNvSpPr/>
            <p:nvPr/>
          </p:nvSpPr>
          <p:spPr>
            <a:xfrm>
              <a:off x="3578106" y="4131662"/>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id="{057FBBE3-D523-4C90-83BE-C38E1FC03C0D}"/>
                </a:ext>
              </a:extLst>
            </p:cNvPr>
            <p:cNvSpPr/>
            <p:nvPr/>
          </p:nvSpPr>
          <p:spPr>
            <a:xfrm>
              <a:off x="3401826" y="4937922"/>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id="{E3EF4F47-B100-432C-ADC1-6F291B6612AA}"/>
                </a:ext>
              </a:extLst>
            </p:cNvPr>
            <p:cNvSpPr/>
            <p:nvPr/>
          </p:nvSpPr>
          <p:spPr>
            <a:xfrm>
              <a:off x="3871567" y="4931642"/>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id="{323C94B4-581C-47E9-896F-D6E9A945121C}"/>
                </a:ext>
              </a:extLst>
            </p:cNvPr>
            <p:cNvSpPr/>
            <p:nvPr/>
          </p:nvSpPr>
          <p:spPr>
            <a:xfrm>
              <a:off x="3821071" y="4572129"/>
              <a:ext cx="43139" cy="226713"/>
            </a:xfrm>
            <a:custGeom>
              <a:avLst/>
              <a:gdLst>
                <a:gd name="connsiteX0" fmla="*/ 24685 w 43139"/>
                <a:gd name="connsiteY0" fmla="*/ 0 h 226713"/>
                <a:gd name="connsiteX1" fmla="*/ 38261 w 43139"/>
                <a:gd name="connsiteY1" fmla="*/ 226714 h 226713"/>
                <a:gd name="connsiteX2" fmla="*/ 24685 w 43139"/>
                <a:gd name="connsiteY2" fmla="*/ 0 h 226713"/>
              </a:gdLst>
              <a:ahLst/>
              <a:cxnLst>
                <a:cxn ang="0">
                  <a:pos x="connsiteX0" y="connsiteY0"/>
                </a:cxn>
                <a:cxn ang="0">
                  <a:pos x="connsiteX1" y="connsiteY1"/>
                </a:cxn>
                <a:cxn ang="0">
                  <a:pos x="connsiteX2" y="connsiteY2"/>
                </a:cxn>
              </a:cxnLst>
              <a:rect l="l" t="t" r="r" b="b"/>
              <a:pathLst>
                <a:path w="43139" h="226713">
                  <a:moveTo>
                    <a:pt x="24685" y="0"/>
                  </a:moveTo>
                  <a:cubicBezTo>
                    <a:pt x="37367" y="77098"/>
                    <a:pt x="50496" y="149336"/>
                    <a:pt x="38261" y="226714"/>
                  </a:cubicBezTo>
                  <a:cubicBezTo>
                    <a:pt x="9098" y="151906"/>
                    <a:pt x="-23753" y="80897"/>
                    <a:pt x="24685" y="0"/>
                  </a:cubicBezTo>
                  <a:close/>
                </a:path>
              </a:pathLst>
            </a:custGeom>
            <a:solidFill>
              <a:srgbClr val="919EA7"/>
            </a:solidFill>
            <a:ln w="5581"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id="{FADD86CE-7CD6-451E-A823-B03CCC26A7AC}"/>
                </a:ext>
              </a:extLst>
            </p:cNvPr>
            <p:cNvSpPr/>
            <p:nvPr/>
          </p:nvSpPr>
          <p:spPr>
            <a:xfrm>
              <a:off x="3438135" y="4563302"/>
              <a:ext cx="36685" cy="233250"/>
            </a:xfrm>
            <a:custGeom>
              <a:avLst/>
              <a:gdLst>
                <a:gd name="connsiteX0" fmla="*/ 9558 w 36685"/>
                <a:gd name="connsiteY0" fmla="*/ 233251 h 233250"/>
                <a:gd name="connsiteX1" fmla="*/ 14587 w 36685"/>
                <a:gd name="connsiteY1" fmla="*/ 0 h 233250"/>
                <a:gd name="connsiteX2" fmla="*/ 9558 w 36685"/>
                <a:gd name="connsiteY2" fmla="*/ 233251 h 233250"/>
              </a:gdLst>
              <a:ahLst/>
              <a:cxnLst>
                <a:cxn ang="0">
                  <a:pos x="connsiteX0" y="connsiteY0"/>
                </a:cxn>
                <a:cxn ang="0">
                  <a:pos x="connsiteX1" y="connsiteY1"/>
                </a:cxn>
                <a:cxn ang="0">
                  <a:pos x="connsiteX2" y="connsiteY2"/>
                </a:cxn>
              </a:cxnLst>
              <a:rect l="l" t="t" r="r" b="b"/>
              <a:pathLst>
                <a:path w="36685" h="233250">
                  <a:moveTo>
                    <a:pt x="9558" y="233251"/>
                  </a:moveTo>
                  <a:cubicBezTo>
                    <a:pt x="-8152" y="156767"/>
                    <a:pt x="1849" y="81400"/>
                    <a:pt x="14587" y="0"/>
                  </a:cubicBezTo>
                  <a:cubicBezTo>
                    <a:pt x="63974" y="83300"/>
                    <a:pt x="16095" y="157717"/>
                    <a:pt x="9558" y="233251"/>
                  </a:cubicBezTo>
                  <a:close/>
                </a:path>
              </a:pathLst>
            </a:custGeom>
            <a:solidFill>
              <a:srgbClr val="919EA7"/>
            </a:solidFill>
            <a:ln w="5581"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id="{5A5961A0-2EFC-49B2-95D0-58048529922E}"/>
                </a:ext>
              </a:extLst>
            </p:cNvPr>
            <p:cNvSpPr/>
            <p:nvPr/>
          </p:nvSpPr>
          <p:spPr>
            <a:xfrm>
              <a:off x="3333210" y="4140300"/>
              <a:ext cx="644070" cy="1859589"/>
            </a:xfrm>
            <a:custGeom>
              <a:avLst/>
              <a:gdLst>
                <a:gd name="connsiteX0" fmla="*/ 643502 w 644070"/>
                <a:gd name="connsiteY0" fmla="*/ 519654 h 1859589"/>
                <a:gd name="connsiteX1" fmla="*/ 568303 w 644070"/>
                <a:gd name="connsiteY1" fmla="*/ 121200 h 1859589"/>
                <a:gd name="connsiteX2" fmla="*/ 548637 w 644070"/>
                <a:gd name="connsiteY2" fmla="*/ 101814 h 1859589"/>
                <a:gd name="connsiteX3" fmla="*/ 387234 w 644070"/>
                <a:gd name="connsiteY3" fmla="*/ 18235 h 1859589"/>
                <a:gd name="connsiteX4" fmla="*/ 255384 w 644070"/>
                <a:gd name="connsiteY4" fmla="*/ 11307 h 1859589"/>
                <a:gd name="connsiteX5" fmla="*/ 248457 w 644070"/>
                <a:gd name="connsiteY5" fmla="*/ 19576 h 1859589"/>
                <a:gd name="connsiteX6" fmla="*/ 231305 w 644070"/>
                <a:gd name="connsiteY6" fmla="*/ 27844 h 1859589"/>
                <a:gd name="connsiteX7" fmla="*/ 60739 w 644070"/>
                <a:gd name="connsiteY7" fmla="*/ 118910 h 1859589"/>
                <a:gd name="connsiteX8" fmla="*/ 46101 w 644070"/>
                <a:gd name="connsiteY8" fmla="*/ 136341 h 1859589"/>
                <a:gd name="connsiteX9" fmla="*/ 1686 w 644070"/>
                <a:gd name="connsiteY9" fmla="*/ 438812 h 1859589"/>
                <a:gd name="connsiteX10" fmla="*/ 47777 w 644070"/>
                <a:gd name="connsiteY10" fmla="*/ 801566 h 1859589"/>
                <a:gd name="connsiteX11" fmla="*/ 63029 w 644070"/>
                <a:gd name="connsiteY11" fmla="*/ 816762 h 1859589"/>
                <a:gd name="connsiteX12" fmla="*/ 107109 w 644070"/>
                <a:gd name="connsiteY12" fmla="*/ 800951 h 1859589"/>
                <a:gd name="connsiteX13" fmla="*/ 111914 w 644070"/>
                <a:gd name="connsiteY13" fmla="*/ 1099289 h 1859589"/>
                <a:gd name="connsiteX14" fmla="*/ 77276 w 644070"/>
                <a:gd name="connsiteY14" fmla="*/ 1560314 h 1859589"/>
                <a:gd name="connsiteX15" fmla="*/ 96103 w 644070"/>
                <a:gd name="connsiteY15" fmla="*/ 1822002 h 1859589"/>
                <a:gd name="connsiteX16" fmla="*/ 186163 w 644070"/>
                <a:gd name="connsiteY16" fmla="*/ 1857367 h 1859589"/>
                <a:gd name="connsiteX17" fmla="*/ 187783 w 644070"/>
                <a:gd name="connsiteY17" fmla="*/ 1844517 h 1859589"/>
                <a:gd name="connsiteX18" fmla="*/ 187783 w 644070"/>
                <a:gd name="connsiteY18" fmla="*/ 1844517 h 1859589"/>
                <a:gd name="connsiteX19" fmla="*/ 209293 w 644070"/>
                <a:gd name="connsiteY19" fmla="*/ 1645570 h 1859589"/>
                <a:gd name="connsiteX20" fmla="*/ 309186 w 644070"/>
                <a:gd name="connsiteY20" fmla="*/ 1030291 h 1859589"/>
                <a:gd name="connsiteX21" fmla="*/ 319130 w 644070"/>
                <a:gd name="connsiteY21" fmla="*/ 1010793 h 1859589"/>
                <a:gd name="connsiteX22" fmla="*/ 347791 w 644070"/>
                <a:gd name="connsiteY22" fmla="*/ 1213875 h 1859589"/>
                <a:gd name="connsiteX23" fmla="*/ 378630 w 644070"/>
                <a:gd name="connsiteY23" fmla="*/ 1448634 h 1859589"/>
                <a:gd name="connsiteX24" fmla="*/ 380864 w 644070"/>
                <a:gd name="connsiteY24" fmla="*/ 1467964 h 1859589"/>
                <a:gd name="connsiteX25" fmla="*/ 415391 w 644070"/>
                <a:gd name="connsiteY25" fmla="*/ 1850216 h 1859589"/>
                <a:gd name="connsiteX26" fmla="*/ 415112 w 644070"/>
                <a:gd name="connsiteY26" fmla="*/ 1850942 h 1859589"/>
                <a:gd name="connsiteX27" fmla="*/ 536905 w 644070"/>
                <a:gd name="connsiteY27" fmla="*/ 1818482 h 1859589"/>
                <a:gd name="connsiteX28" fmla="*/ 537408 w 644070"/>
                <a:gd name="connsiteY28" fmla="*/ 1813175 h 1859589"/>
                <a:gd name="connsiteX29" fmla="*/ 533162 w 644070"/>
                <a:gd name="connsiteY29" fmla="*/ 1800549 h 1859589"/>
                <a:gd name="connsiteX30" fmla="*/ 517351 w 644070"/>
                <a:gd name="connsiteY30" fmla="*/ 1391033 h 1859589"/>
                <a:gd name="connsiteX31" fmla="*/ 538358 w 644070"/>
                <a:gd name="connsiteY31" fmla="*/ 839891 h 1859589"/>
                <a:gd name="connsiteX32" fmla="*/ 538358 w 644070"/>
                <a:gd name="connsiteY32" fmla="*/ 839891 h 1859589"/>
                <a:gd name="connsiteX33" fmla="*/ 538358 w 644070"/>
                <a:gd name="connsiteY33" fmla="*/ 839891 h 1859589"/>
                <a:gd name="connsiteX34" fmla="*/ 538358 w 644070"/>
                <a:gd name="connsiteY34" fmla="*/ 791398 h 1859589"/>
                <a:gd name="connsiteX35" fmla="*/ 577968 w 644070"/>
                <a:gd name="connsiteY35" fmla="*/ 800393 h 1859589"/>
                <a:gd name="connsiteX36" fmla="*/ 577968 w 644070"/>
                <a:gd name="connsiteY36" fmla="*/ 800393 h 1859589"/>
                <a:gd name="connsiteX37" fmla="*/ 577968 w 644070"/>
                <a:gd name="connsiteY37" fmla="*/ 800393 h 1859589"/>
                <a:gd name="connsiteX38" fmla="*/ 621546 w 644070"/>
                <a:gd name="connsiteY38" fmla="*/ 760335 h 1859589"/>
                <a:gd name="connsiteX39" fmla="*/ 625121 w 644070"/>
                <a:gd name="connsiteY39" fmla="*/ 727149 h 1859589"/>
                <a:gd name="connsiteX40" fmla="*/ 643502 w 644070"/>
                <a:gd name="connsiteY40" fmla="*/ 519654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4070" h="1859589">
                  <a:moveTo>
                    <a:pt x="643502" y="519654"/>
                  </a:moveTo>
                  <a:cubicBezTo>
                    <a:pt x="636127" y="383391"/>
                    <a:pt x="599645" y="252826"/>
                    <a:pt x="568303" y="121200"/>
                  </a:cubicBezTo>
                  <a:cubicBezTo>
                    <a:pt x="565565" y="109803"/>
                    <a:pt x="560537" y="104440"/>
                    <a:pt x="548637" y="101814"/>
                  </a:cubicBezTo>
                  <a:cubicBezTo>
                    <a:pt x="487461" y="88461"/>
                    <a:pt x="434219" y="59298"/>
                    <a:pt x="387234" y="18235"/>
                  </a:cubicBezTo>
                  <a:cubicBezTo>
                    <a:pt x="344550" y="-8079"/>
                    <a:pt x="300079" y="-1766"/>
                    <a:pt x="255384" y="11307"/>
                  </a:cubicBezTo>
                  <a:cubicBezTo>
                    <a:pt x="251976" y="12313"/>
                    <a:pt x="250021" y="16168"/>
                    <a:pt x="248457" y="19576"/>
                  </a:cubicBezTo>
                  <a:cubicBezTo>
                    <a:pt x="242702" y="22257"/>
                    <a:pt x="235942" y="23822"/>
                    <a:pt x="231305" y="27844"/>
                  </a:cubicBezTo>
                  <a:cubicBezTo>
                    <a:pt x="181191" y="70919"/>
                    <a:pt x="123814" y="100306"/>
                    <a:pt x="60739" y="118910"/>
                  </a:cubicBezTo>
                  <a:cubicBezTo>
                    <a:pt x="51074" y="121759"/>
                    <a:pt x="47833" y="127123"/>
                    <a:pt x="46101" y="136341"/>
                  </a:cubicBezTo>
                  <a:cubicBezTo>
                    <a:pt x="27106" y="236569"/>
                    <a:pt x="8502" y="336853"/>
                    <a:pt x="1686" y="438812"/>
                  </a:cubicBezTo>
                  <a:cubicBezTo>
                    <a:pt x="-6639" y="562728"/>
                    <a:pt x="16994" y="682622"/>
                    <a:pt x="47777" y="801566"/>
                  </a:cubicBezTo>
                  <a:cubicBezTo>
                    <a:pt x="49789" y="809331"/>
                    <a:pt x="50627" y="819053"/>
                    <a:pt x="63029" y="816762"/>
                  </a:cubicBezTo>
                  <a:cubicBezTo>
                    <a:pt x="81522" y="822069"/>
                    <a:pt x="91131" y="802627"/>
                    <a:pt x="107109" y="800951"/>
                  </a:cubicBezTo>
                  <a:cubicBezTo>
                    <a:pt x="109400" y="900397"/>
                    <a:pt x="109121" y="999843"/>
                    <a:pt x="111914" y="1099289"/>
                  </a:cubicBezTo>
                  <a:cubicBezTo>
                    <a:pt x="116328" y="1253876"/>
                    <a:pt x="95600" y="1407123"/>
                    <a:pt x="77276" y="1560314"/>
                  </a:cubicBezTo>
                  <a:cubicBezTo>
                    <a:pt x="66717" y="1648698"/>
                    <a:pt x="66437" y="1736468"/>
                    <a:pt x="96103" y="1822002"/>
                  </a:cubicBezTo>
                  <a:cubicBezTo>
                    <a:pt x="107556" y="1846752"/>
                    <a:pt x="157335" y="1866362"/>
                    <a:pt x="186163" y="1857367"/>
                  </a:cubicBezTo>
                  <a:cubicBezTo>
                    <a:pt x="186722" y="1853065"/>
                    <a:pt x="187225" y="1848763"/>
                    <a:pt x="187783" y="1844517"/>
                  </a:cubicBezTo>
                  <a:cubicBezTo>
                    <a:pt x="187783" y="1844517"/>
                    <a:pt x="187783" y="1844517"/>
                    <a:pt x="187783" y="1844517"/>
                  </a:cubicBezTo>
                  <a:cubicBezTo>
                    <a:pt x="195047" y="1778201"/>
                    <a:pt x="203147" y="1711997"/>
                    <a:pt x="209293" y="1645570"/>
                  </a:cubicBezTo>
                  <a:cubicBezTo>
                    <a:pt x="228512" y="1438186"/>
                    <a:pt x="262312" y="1233205"/>
                    <a:pt x="309186" y="1030291"/>
                  </a:cubicBezTo>
                  <a:cubicBezTo>
                    <a:pt x="310582" y="1024146"/>
                    <a:pt x="310023" y="1017218"/>
                    <a:pt x="319130" y="1010793"/>
                  </a:cubicBezTo>
                  <a:cubicBezTo>
                    <a:pt x="328851" y="1079623"/>
                    <a:pt x="338684" y="1146721"/>
                    <a:pt x="347791" y="1213875"/>
                  </a:cubicBezTo>
                  <a:cubicBezTo>
                    <a:pt x="358406" y="1292091"/>
                    <a:pt x="368350" y="1370362"/>
                    <a:pt x="378630" y="1448634"/>
                  </a:cubicBezTo>
                  <a:cubicBezTo>
                    <a:pt x="379468" y="1455059"/>
                    <a:pt x="381144" y="1461595"/>
                    <a:pt x="380864" y="1467964"/>
                  </a:cubicBezTo>
                  <a:cubicBezTo>
                    <a:pt x="375166" y="1596964"/>
                    <a:pt x="397178" y="1723394"/>
                    <a:pt x="415391" y="1850216"/>
                  </a:cubicBezTo>
                  <a:cubicBezTo>
                    <a:pt x="415280" y="1850439"/>
                    <a:pt x="415224" y="1850719"/>
                    <a:pt x="415112" y="1850942"/>
                  </a:cubicBezTo>
                  <a:cubicBezTo>
                    <a:pt x="444443" y="1856920"/>
                    <a:pt x="520424" y="1837366"/>
                    <a:pt x="536905" y="1818482"/>
                  </a:cubicBezTo>
                  <a:cubicBezTo>
                    <a:pt x="537966" y="1817309"/>
                    <a:pt x="537576" y="1815019"/>
                    <a:pt x="537408" y="1813175"/>
                  </a:cubicBezTo>
                  <a:cubicBezTo>
                    <a:pt x="535955" y="1808985"/>
                    <a:pt x="533330" y="1804795"/>
                    <a:pt x="533162" y="1800549"/>
                  </a:cubicBezTo>
                  <a:cubicBezTo>
                    <a:pt x="527743" y="1664062"/>
                    <a:pt x="522938" y="1527520"/>
                    <a:pt x="517351" y="1391033"/>
                  </a:cubicBezTo>
                  <a:cubicBezTo>
                    <a:pt x="509753" y="1206723"/>
                    <a:pt x="528245" y="1023475"/>
                    <a:pt x="538358" y="839891"/>
                  </a:cubicBezTo>
                  <a:lnTo>
                    <a:pt x="538358" y="839891"/>
                  </a:lnTo>
                  <a:lnTo>
                    <a:pt x="538358" y="839891"/>
                  </a:lnTo>
                  <a:cubicBezTo>
                    <a:pt x="538358" y="824248"/>
                    <a:pt x="538358" y="808605"/>
                    <a:pt x="538358" y="791398"/>
                  </a:cubicBezTo>
                  <a:cubicBezTo>
                    <a:pt x="552045" y="794526"/>
                    <a:pt x="565007" y="797431"/>
                    <a:pt x="577968" y="800393"/>
                  </a:cubicBezTo>
                  <a:cubicBezTo>
                    <a:pt x="577968" y="800393"/>
                    <a:pt x="577968" y="800393"/>
                    <a:pt x="577968" y="800393"/>
                  </a:cubicBezTo>
                  <a:cubicBezTo>
                    <a:pt x="577968" y="800393"/>
                    <a:pt x="577968" y="800393"/>
                    <a:pt x="577968" y="800393"/>
                  </a:cubicBezTo>
                  <a:cubicBezTo>
                    <a:pt x="609143" y="805086"/>
                    <a:pt x="621546" y="790001"/>
                    <a:pt x="621546" y="760335"/>
                  </a:cubicBezTo>
                  <a:cubicBezTo>
                    <a:pt x="621546" y="749273"/>
                    <a:pt x="624172" y="738267"/>
                    <a:pt x="625121" y="727149"/>
                  </a:cubicBezTo>
                  <a:cubicBezTo>
                    <a:pt x="631043" y="657984"/>
                    <a:pt x="647301" y="589880"/>
                    <a:pt x="643502" y="519654"/>
                  </a:cubicBezTo>
                  <a:close/>
                </a:path>
              </a:pathLst>
            </a:custGeom>
            <a:solidFill>
              <a:srgbClr val="0C3F5F"/>
            </a:solidFill>
            <a:ln w="5581" cap="flat">
              <a:noFill/>
              <a:prstDash val="solid"/>
              <a:miter/>
            </a:ln>
          </p:spPr>
          <p:txBody>
            <a:bodyPr rtlCol="0" anchor="ctr"/>
            <a:lstStyle/>
            <a:p>
              <a:endParaRPr lang="ko-KR" altLang="en-US"/>
            </a:p>
          </p:txBody>
        </p:sp>
      </p:grpSp>
      <p:sp>
        <p:nvSpPr>
          <p:cNvPr id="66" name="TextBox 65">
            <a:extLst>
              <a:ext uri="{FF2B5EF4-FFF2-40B4-BE49-F238E27FC236}">
                <a16:creationId xmlns:a16="http://schemas.microsoft.com/office/drawing/2014/main" id="{D95D4E8A-DD71-4660-A08E-F71D11B043E1}"/>
              </a:ext>
            </a:extLst>
          </p:cNvPr>
          <p:cNvSpPr txBox="1"/>
          <p:nvPr/>
        </p:nvSpPr>
        <p:spPr>
          <a:xfrm>
            <a:off x="1279156" y="3609295"/>
            <a:ext cx="6647053" cy="461665"/>
          </a:xfrm>
          <a:prstGeom prst="rect">
            <a:avLst/>
          </a:prstGeom>
          <a:noFill/>
        </p:spPr>
        <p:txBody>
          <a:bodyPr wrap="square" rtlCol="0">
            <a:spAutoFit/>
          </a:bodyPr>
          <a:lstStyle/>
          <a:p>
            <a:r>
              <a:rPr lang="en-US" altLang="ko-KR" sz="2400" b="1">
                <a:solidFill>
                  <a:schemeClr val="tx1">
                    <a:lumMod val="85000"/>
                    <a:lumOff val="15000"/>
                  </a:schemeClr>
                </a:solidFill>
                <a:cs typeface="Arial" pitchFamily="34" charset="0"/>
              </a:rPr>
              <a:t>Tiêu chí xác định vấn đề sức khỏe ưu tiên.</a:t>
            </a:r>
            <a:endParaRPr lang="en-US" altLang="ko-KR" sz="2400" b="1" dirty="0">
              <a:solidFill>
                <a:schemeClr val="tx1">
                  <a:lumMod val="85000"/>
                  <a:lumOff val="15000"/>
                </a:schemeClr>
              </a:solidFill>
              <a:cs typeface="Arial" pitchFamily="34" charset="0"/>
            </a:endParaRPr>
          </a:p>
        </p:txBody>
      </p:sp>
      <p:sp>
        <p:nvSpPr>
          <p:cNvPr id="67" name="Rounded Rectangular Callout 31">
            <a:extLst>
              <a:ext uri="{FF2B5EF4-FFF2-40B4-BE49-F238E27FC236}">
                <a16:creationId xmlns:a16="http://schemas.microsoft.com/office/drawing/2014/main" id="{96015DEF-77AA-4F96-B750-9F619D510E09}"/>
              </a:ext>
            </a:extLst>
          </p:cNvPr>
          <p:cNvSpPr/>
          <p:nvPr/>
        </p:nvSpPr>
        <p:spPr>
          <a:xfrm flipH="1">
            <a:off x="2227849" y="4363594"/>
            <a:ext cx="648072" cy="443458"/>
          </a:xfrm>
          <a:prstGeom prst="wedgeRoundRectCallout">
            <a:avLst>
              <a:gd name="adj1" fmla="val 49715"/>
              <a:gd name="adj2" fmla="val 10003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85000"/>
                  <a:lumOff val="15000"/>
                </a:schemeClr>
              </a:solidFill>
            </a:endParaRPr>
          </a:p>
        </p:txBody>
      </p:sp>
      <p:sp>
        <p:nvSpPr>
          <p:cNvPr id="70" name="TextBox 69">
            <a:extLst>
              <a:ext uri="{FF2B5EF4-FFF2-40B4-BE49-F238E27FC236}">
                <a16:creationId xmlns:a16="http://schemas.microsoft.com/office/drawing/2014/main" id="{14BFF54C-C00A-4D6B-88DC-FAA11CF7400A}"/>
              </a:ext>
            </a:extLst>
          </p:cNvPr>
          <p:cNvSpPr txBox="1"/>
          <p:nvPr/>
        </p:nvSpPr>
        <p:spPr>
          <a:xfrm>
            <a:off x="323529" y="5162234"/>
            <a:ext cx="2904091" cy="492443"/>
          </a:xfrm>
          <a:prstGeom prst="rect">
            <a:avLst/>
          </a:prstGeom>
          <a:noFill/>
        </p:spPr>
        <p:txBody>
          <a:bodyPr wrap="square" lIns="0" tIns="0" rIns="0" bIns="0" rtlCol="0">
            <a:spAutoFit/>
          </a:bodyPr>
          <a:lstStyle/>
          <a:p>
            <a:pPr algn="ctr"/>
            <a:r>
              <a:rPr lang="nl-NL" sz="2000" b="1" kern="0">
                <a:solidFill>
                  <a:srgbClr val="006600"/>
                </a:solidFill>
                <a:effectLst/>
                <a:latin typeface="+mj-lt"/>
                <a:ea typeface="Calibri" panose="020F0502020204030204" pitchFamily="34" charset="0"/>
              </a:rPr>
              <a:t>QUI MÔ/ PHẠM VI</a:t>
            </a:r>
          </a:p>
          <a:p>
            <a:pPr algn="ctr"/>
            <a:r>
              <a:rPr lang="nl-NL" sz="1200" i="1" kern="0">
                <a:latin typeface="+mj-lt"/>
                <a:ea typeface="Calibri" panose="020F0502020204030204" pitchFamily="34" charset="0"/>
              </a:rPr>
              <a:t>(</a:t>
            </a:r>
            <a:r>
              <a:rPr lang="nl-NL" sz="1200" i="1" kern="0">
                <a:effectLst/>
                <a:latin typeface="+mj-lt"/>
                <a:ea typeface="Calibri" panose="020F0502020204030204" pitchFamily="34" charset="0"/>
              </a:rPr>
              <a:t>tỉ lệ mắc)</a:t>
            </a:r>
            <a:endParaRPr lang="en-US" altLang="ko-KR" sz="1200" i="1" dirty="0">
              <a:solidFill>
                <a:schemeClr val="tx1">
                  <a:lumMod val="85000"/>
                  <a:lumOff val="15000"/>
                </a:schemeClr>
              </a:solidFill>
              <a:latin typeface="+mj-lt"/>
            </a:endParaRPr>
          </a:p>
        </p:txBody>
      </p:sp>
      <p:sp>
        <p:nvSpPr>
          <p:cNvPr id="71" name="Rounded Rectangular Callout 31">
            <a:extLst>
              <a:ext uri="{FF2B5EF4-FFF2-40B4-BE49-F238E27FC236}">
                <a16:creationId xmlns:a16="http://schemas.microsoft.com/office/drawing/2014/main" id="{7BDF42F4-DF99-427F-B217-78470F87574F}"/>
              </a:ext>
            </a:extLst>
          </p:cNvPr>
          <p:cNvSpPr/>
          <p:nvPr/>
        </p:nvSpPr>
        <p:spPr>
          <a:xfrm flipH="1">
            <a:off x="4198369" y="4363594"/>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85000"/>
                  <a:lumOff val="15000"/>
                </a:schemeClr>
              </a:solidFill>
            </a:endParaRPr>
          </a:p>
        </p:txBody>
      </p:sp>
      <p:sp>
        <p:nvSpPr>
          <p:cNvPr id="74" name="TextBox 73">
            <a:extLst>
              <a:ext uri="{FF2B5EF4-FFF2-40B4-BE49-F238E27FC236}">
                <a16:creationId xmlns:a16="http://schemas.microsoft.com/office/drawing/2014/main" id="{629CB435-7684-4B24-ADDA-F37F53F2D19D}"/>
              </a:ext>
            </a:extLst>
          </p:cNvPr>
          <p:cNvSpPr txBox="1"/>
          <p:nvPr/>
        </p:nvSpPr>
        <p:spPr>
          <a:xfrm>
            <a:off x="3058214" y="5122485"/>
            <a:ext cx="1795673" cy="1354217"/>
          </a:xfrm>
          <a:prstGeom prst="rect">
            <a:avLst/>
          </a:prstGeom>
          <a:noFill/>
        </p:spPr>
        <p:txBody>
          <a:bodyPr wrap="square" lIns="0" tIns="0" rIns="0" bIns="0" rtlCol="0">
            <a:spAutoFit/>
          </a:bodyPr>
          <a:lstStyle/>
          <a:p>
            <a:pPr algn="ctr"/>
            <a:r>
              <a:rPr lang="nl-NL" sz="2000" b="1" kern="0">
                <a:solidFill>
                  <a:srgbClr val="FFC000"/>
                </a:solidFill>
                <a:effectLst/>
                <a:latin typeface="+mj-lt"/>
                <a:ea typeface="Calibri" panose="020F0502020204030204" pitchFamily="34" charset="0"/>
              </a:rPr>
              <a:t>MỨC ĐỘ TRẦM TRỌNG</a:t>
            </a:r>
          </a:p>
          <a:p>
            <a:r>
              <a:rPr lang="nl-NL" sz="1200" i="1" kern="0">
                <a:effectLst/>
                <a:latin typeface="+mj-lt"/>
                <a:ea typeface="Calibri" panose="020F0502020204030204" pitchFamily="34" charset="0"/>
              </a:rPr>
              <a:t>(tỉ lệ tử vong, biến chứng HOẶC mức độ tổn thất về kinh tế, xã hội)</a:t>
            </a:r>
            <a:endParaRPr lang="nl-NL" sz="1200" b="1" i="1" kern="0">
              <a:effectLst/>
              <a:latin typeface="+mj-lt"/>
              <a:ea typeface="Calibri" panose="020F0502020204030204" pitchFamily="34" charset="0"/>
            </a:endParaRPr>
          </a:p>
          <a:p>
            <a:endParaRPr lang="en-US" altLang="ko-KR" sz="1200" b="1" dirty="0">
              <a:solidFill>
                <a:schemeClr val="tx1">
                  <a:lumMod val="85000"/>
                  <a:lumOff val="15000"/>
                </a:schemeClr>
              </a:solidFill>
            </a:endParaRPr>
          </a:p>
        </p:txBody>
      </p:sp>
      <p:sp>
        <p:nvSpPr>
          <p:cNvPr id="75" name="Rounded Rectangular Callout 31">
            <a:extLst>
              <a:ext uri="{FF2B5EF4-FFF2-40B4-BE49-F238E27FC236}">
                <a16:creationId xmlns:a16="http://schemas.microsoft.com/office/drawing/2014/main" id="{6F62523A-1C31-4C41-8030-0B4A77634240}"/>
              </a:ext>
            </a:extLst>
          </p:cNvPr>
          <p:cNvSpPr/>
          <p:nvPr/>
        </p:nvSpPr>
        <p:spPr>
          <a:xfrm flipH="1">
            <a:off x="6168889" y="4363594"/>
            <a:ext cx="648072" cy="443458"/>
          </a:xfrm>
          <a:prstGeom prst="wedgeRoundRectCallout">
            <a:avLst>
              <a:gd name="adj1" fmla="val 49715"/>
              <a:gd name="adj2" fmla="val 10003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85000"/>
                  <a:lumOff val="15000"/>
                </a:schemeClr>
              </a:solidFill>
            </a:endParaRPr>
          </a:p>
        </p:txBody>
      </p:sp>
      <p:sp>
        <p:nvSpPr>
          <p:cNvPr id="78" name="TextBox 77">
            <a:extLst>
              <a:ext uri="{FF2B5EF4-FFF2-40B4-BE49-F238E27FC236}">
                <a16:creationId xmlns:a16="http://schemas.microsoft.com/office/drawing/2014/main" id="{1BBB3314-08CA-406B-9713-048AE8D3ED44}"/>
              </a:ext>
            </a:extLst>
          </p:cNvPr>
          <p:cNvSpPr txBox="1"/>
          <p:nvPr/>
        </p:nvSpPr>
        <p:spPr>
          <a:xfrm>
            <a:off x="5227825" y="5084109"/>
            <a:ext cx="2379735" cy="984885"/>
          </a:xfrm>
          <a:prstGeom prst="rect">
            <a:avLst/>
          </a:prstGeom>
          <a:noFill/>
        </p:spPr>
        <p:txBody>
          <a:bodyPr wrap="square" lIns="0" tIns="0" rIns="0" bIns="0" rtlCol="0">
            <a:spAutoFit/>
          </a:bodyPr>
          <a:lstStyle/>
          <a:p>
            <a:r>
              <a:rPr lang="nl-NL" sz="2000" b="1" kern="0">
                <a:solidFill>
                  <a:schemeClr val="accent1">
                    <a:lumMod val="75000"/>
                  </a:schemeClr>
                </a:solidFill>
                <a:latin typeface="+mj-lt"/>
                <a:ea typeface="Calibri" panose="020F0502020204030204" pitchFamily="34" charset="0"/>
              </a:rPr>
              <a:t>MỨC ĐỘ HIỆU QUẢ CỦA CAN THIỆP</a:t>
            </a:r>
          </a:p>
          <a:p>
            <a:r>
              <a:rPr lang="nl-NL" sz="1200" i="1" kern="0">
                <a:latin typeface="+mj-lt"/>
                <a:ea typeface="Calibri" panose="020F0502020204030204" pitchFamily="34" charset="0"/>
              </a:rPr>
              <a:t>(Các can thiệp thay đổi hành vi nguy cơ)</a:t>
            </a:r>
            <a:endParaRPr lang="en-US" altLang="ko-KR" sz="1200" i="1" kern="0" dirty="0">
              <a:latin typeface="+mj-lt"/>
              <a:ea typeface="Calibri" panose="020F0502020204030204" pitchFamily="34" charset="0"/>
            </a:endParaRPr>
          </a:p>
        </p:txBody>
      </p:sp>
      <p:sp>
        <p:nvSpPr>
          <p:cNvPr id="82" name="Text Placeholder 10">
            <a:extLst>
              <a:ext uri="{FF2B5EF4-FFF2-40B4-BE49-F238E27FC236}">
                <a16:creationId xmlns:a16="http://schemas.microsoft.com/office/drawing/2014/main" id="{8A906B42-D08F-479E-B53D-4CD4D4ABD8E9}"/>
              </a:ext>
            </a:extLst>
          </p:cNvPr>
          <p:cNvSpPr txBox="1">
            <a:spLocks/>
          </p:cNvSpPr>
          <p:nvPr/>
        </p:nvSpPr>
        <p:spPr>
          <a:xfrm>
            <a:off x="323529" y="1810028"/>
            <a:ext cx="8681619" cy="82449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buNone/>
            </a:pPr>
            <a:r>
              <a:rPr lang="en-US" sz="2800">
                <a:solidFill>
                  <a:schemeClr val="accent1"/>
                </a:solidFill>
                <a:cs typeface="Arial" pitchFamily="34" charset="0"/>
              </a:rPr>
              <a:t>Liệt kê các vấn đề liên quan HIV/AIDS do </a:t>
            </a:r>
            <a:r>
              <a:rPr lang="nl-NL" sz="2800">
                <a:solidFill>
                  <a:schemeClr val="accent1"/>
                </a:solidFill>
                <a:cs typeface="Arial" pitchFamily="34" charset="0"/>
              </a:rPr>
              <a:t>nguồn lực giải quyết vấn đề luôn có hạn</a:t>
            </a:r>
          </a:p>
        </p:txBody>
      </p:sp>
      <p:sp>
        <p:nvSpPr>
          <p:cNvPr id="83" name="TextBox 82">
            <a:extLst>
              <a:ext uri="{FF2B5EF4-FFF2-40B4-BE49-F238E27FC236}">
                <a16:creationId xmlns:a16="http://schemas.microsoft.com/office/drawing/2014/main" id="{7C58C0F9-484B-D47E-3130-EC7C27FDBF1D}"/>
              </a:ext>
            </a:extLst>
          </p:cNvPr>
          <p:cNvSpPr txBox="1"/>
          <p:nvPr/>
        </p:nvSpPr>
        <p:spPr>
          <a:xfrm>
            <a:off x="2413574" y="4393586"/>
            <a:ext cx="502920" cy="369332"/>
          </a:xfrm>
          <a:prstGeom prst="rect">
            <a:avLst/>
          </a:prstGeom>
          <a:noFill/>
        </p:spPr>
        <p:txBody>
          <a:bodyPr wrap="square">
            <a:spAutoFit/>
          </a:bodyPr>
          <a:lstStyle/>
          <a:p>
            <a:r>
              <a:rPr lang="en-US" altLang="ko-KR" sz="1800" b="1">
                <a:solidFill>
                  <a:schemeClr val="bg1"/>
                </a:solidFill>
                <a:cs typeface="Arial" pitchFamily="34" charset="0"/>
              </a:rPr>
              <a:t>1</a:t>
            </a:r>
            <a:r>
              <a:rPr lang="en-US" altLang="ko-KR" sz="1800" b="1">
                <a:solidFill>
                  <a:schemeClr val="tx1">
                    <a:lumMod val="85000"/>
                    <a:lumOff val="15000"/>
                  </a:schemeClr>
                </a:solidFill>
                <a:cs typeface="Arial" pitchFamily="34" charset="0"/>
              </a:rPr>
              <a:t> </a:t>
            </a:r>
            <a:endParaRPr lang="en-US"/>
          </a:p>
        </p:txBody>
      </p:sp>
      <p:sp>
        <p:nvSpPr>
          <p:cNvPr id="84" name="TextBox 83">
            <a:extLst>
              <a:ext uri="{FF2B5EF4-FFF2-40B4-BE49-F238E27FC236}">
                <a16:creationId xmlns:a16="http://schemas.microsoft.com/office/drawing/2014/main" id="{1D1F0C0A-1ABF-FAE0-04DF-C98DE13A2B98}"/>
              </a:ext>
            </a:extLst>
          </p:cNvPr>
          <p:cNvSpPr txBox="1"/>
          <p:nvPr/>
        </p:nvSpPr>
        <p:spPr>
          <a:xfrm>
            <a:off x="6270486" y="4416348"/>
            <a:ext cx="502920" cy="369332"/>
          </a:xfrm>
          <a:prstGeom prst="rect">
            <a:avLst/>
          </a:prstGeom>
          <a:noFill/>
        </p:spPr>
        <p:txBody>
          <a:bodyPr wrap="square">
            <a:spAutoFit/>
          </a:bodyPr>
          <a:lstStyle/>
          <a:p>
            <a:r>
              <a:rPr lang="en-US" altLang="ko-KR" sz="1800" b="1">
                <a:solidFill>
                  <a:schemeClr val="bg1"/>
                </a:solidFill>
                <a:cs typeface="Arial" pitchFamily="34" charset="0"/>
              </a:rPr>
              <a:t>3</a:t>
            </a:r>
            <a:r>
              <a:rPr lang="en-US" altLang="ko-KR" sz="1800" b="1">
                <a:solidFill>
                  <a:schemeClr val="tx1">
                    <a:lumMod val="85000"/>
                    <a:lumOff val="15000"/>
                  </a:schemeClr>
                </a:solidFill>
                <a:cs typeface="Arial" pitchFamily="34" charset="0"/>
              </a:rPr>
              <a:t> </a:t>
            </a:r>
            <a:endParaRPr lang="en-US"/>
          </a:p>
        </p:txBody>
      </p:sp>
      <p:sp>
        <p:nvSpPr>
          <p:cNvPr id="85" name="TextBox 84">
            <a:extLst>
              <a:ext uri="{FF2B5EF4-FFF2-40B4-BE49-F238E27FC236}">
                <a16:creationId xmlns:a16="http://schemas.microsoft.com/office/drawing/2014/main" id="{7ABDB247-46E5-0206-3A1E-E7F06DB1120A}"/>
              </a:ext>
            </a:extLst>
          </p:cNvPr>
          <p:cNvSpPr txBox="1"/>
          <p:nvPr/>
        </p:nvSpPr>
        <p:spPr>
          <a:xfrm>
            <a:off x="4308639" y="4416348"/>
            <a:ext cx="502920" cy="369332"/>
          </a:xfrm>
          <a:prstGeom prst="rect">
            <a:avLst/>
          </a:prstGeom>
          <a:noFill/>
        </p:spPr>
        <p:txBody>
          <a:bodyPr wrap="square">
            <a:spAutoFit/>
          </a:bodyPr>
          <a:lstStyle/>
          <a:p>
            <a:r>
              <a:rPr lang="en-US" altLang="ko-KR" sz="1800" b="1">
                <a:solidFill>
                  <a:schemeClr val="bg1"/>
                </a:solidFill>
                <a:cs typeface="Arial" pitchFamily="34" charset="0"/>
              </a:rPr>
              <a:t>2</a:t>
            </a:r>
            <a:endParaRPr lang="en-US"/>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0" grpId="0"/>
      <p:bldP spid="74" grpId="0"/>
      <p:bldP spid="78"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i="1">
                <a:solidFill>
                  <a:srgbClr val="006600"/>
                </a:solidFill>
              </a:rPr>
              <a:t>Xác định nhóm đích tiềm năng</a:t>
            </a:r>
            <a:endParaRPr lang="en-US" sz="3600" b="1" i="1" dirty="0">
              <a:solidFill>
                <a:srgbClr val="006600"/>
              </a:solidFill>
            </a:endParaRPr>
          </a:p>
        </p:txBody>
      </p:sp>
      <p:grpSp>
        <p:nvGrpSpPr>
          <p:cNvPr id="29" name="Graphic 9">
            <a:extLst>
              <a:ext uri="{FF2B5EF4-FFF2-40B4-BE49-F238E27FC236}">
                <a16:creationId xmlns:a16="http://schemas.microsoft.com/office/drawing/2014/main" id="{9EEEE306-4E2D-441C-B421-82E9343BE231}"/>
              </a:ext>
            </a:extLst>
          </p:cNvPr>
          <p:cNvGrpSpPr/>
          <p:nvPr/>
        </p:nvGrpSpPr>
        <p:grpSpPr>
          <a:xfrm>
            <a:off x="4283208" y="2247064"/>
            <a:ext cx="3625584" cy="2028774"/>
            <a:chOff x="-24359" y="3903"/>
            <a:chExt cx="12241926" cy="6850236"/>
          </a:xfrm>
        </p:grpSpPr>
        <p:grpSp>
          <p:nvGrpSpPr>
            <p:cNvPr id="30" name="Graphic 9">
              <a:extLst>
                <a:ext uri="{FF2B5EF4-FFF2-40B4-BE49-F238E27FC236}">
                  <a16:creationId xmlns:a16="http://schemas.microsoft.com/office/drawing/2014/main" id="{74A9C4EE-49CB-41DE-9BBD-7FD8D239C302}"/>
                </a:ext>
              </a:extLst>
            </p:cNvPr>
            <p:cNvGrpSpPr/>
            <p:nvPr/>
          </p:nvGrpSpPr>
          <p:grpSpPr>
            <a:xfrm>
              <a:off x="-24359" y="3903"/>
              <a:ext cx="4189025" cy="6829430"/>
              <a:chOff x="-24359" y="3903"/>
              <a:chExt cx="4189025" cy="6829430"/>
            </a:xfrm>
            <a:solidFill>
              <a:srgbClr val="F28549"/>
            </a:solidFill>
          </p:grpSpPr>
          <p:sp>
            <p:nvSpPr>
              <p:cNvPr id="38" name="Freeform: Shape 153">
                <a:extLst>
                  <a:ext uri="{FF2B5EF4-FFF2-40B4-BE49-F238E27FC236}">
                    <a16:creationId xmlns:a16="http://schemas.microsoft.com/office/drawing/2014/main" id="{F6595FCE-A97B-4415-874D-CE34CB10FB0F}"/>
                  </a:ext>
                </a:extLst>
              </p:cNvPr>
              <p:cNvSpPr/>
              <p:nvPr/>
            </p:nvSpPr>
            <p:spPr>
              <a:xfrm>
                <a:off x="2251747" y="6668948"/>
                <a:ext cx="397" cy="397"/>
              </a:xfrm>
              <a:custGeom>
                <a:avLst/>
                <a:gdLst>
                  <a:gd name="connsiteX0" fmla="*/ 397 w 397"/>
                  <a:gd name="connsiteY0" fmla="*/ 397 h 397"/>
                  <a:gd name="connsiteX1" fmla="*/ 265 w 397"/>
                  <a:gd name="connsiteY1" fmla="*/ 265 h 397"/>
                  <a:gd name="connsiteX2" fmla="*/ 0 w 397"/>
                  <a:gd name="connsiteY2" fmla="*/ 0 h 397"/>
                  <a:gd name="connsiteX3" fmla="*/ 397 w 397"/>
                  <a:gd name="connsiteY3" fmla="*/ 397 h 397"/>
                </a:gdLst>
                <a:ahLst/>
                <a:cxnLst>
                  <a:cxn ang="0">
                    <a:pos x="connsiteX0" y="connsiteY0"/>
                  </a:cxn>
                  <a:cxn ang="0">
                    <a:pos x="connsiteX1" y="connsiteY1"/>
                  </a:cxn>
                  <a:cxn ang="0">
                    <a:pos x="connsiteX2" y="connsiteY2"/>
                  </a:cxn>
                  <a:cxn ang="0">
                    <a:pos x="connsiteX3" y="connsiteY3"/>
                  </a:cxn>
                </a:cxnLst>
                <a:rect l="l" t="t" r="r" b="b"/>
                <a:pathLst>
                  <a:path w="397" h="397">
                    <a:moveTo>
                      <a:pt x="397" y="397"/>
                    </a:moveTo>
                    <a:cubicBezTo>
                      <a:pt x="331" y="331"/>
                      <a:pt x="331" y="331"/>
                      <a:pt x="265" y="265"/>
                    </a:cubicBezTo>
                    <a:cubicBezTo>
                      <a:pt x="199" y="199"/>
                      <a:pt x="132" y="133"/>
                      <a:pt x="0" y="0"/>
                    </a:cubicBezTo>
                    <a:lnTo>
                      <a:pt x="397" y="397"/>
                    </a:lnTo>
                    <a:close/>
                  </a:path>
                </a:pathLst>
              </a:custGeom>
              <a:solidFill>
                <a:srgbClr val="F28549"/>
              </a:solidFill>
              <a:ln w="6619" cap="flat">
                <a:noFill/>
                <a:prstDash val="solid"/>
                <a:miter/>
              </a:ln>
            </p:spPr>
            <p:txBody>
              <a:bodyPr rtlCol="0" anchor="ctr"/>
              <a:lstStyle/>
              <a:p>
                <a:endParaRPr lang="en-US"/>
              </a:p>
            </p:txBody>
          </p:sp>
          <p:sp>
            <p:nvSpPr>
              <p:cNvPr id="39" name="Freeform: Shape 154">
                <a:extLst>
                  <a:ext uri="{FF2B5EF4-FFF2-40B4-BE49-F238E27FC236}">
                    <a16:creationId xmlns:a16="http://schemas.microsoft.com/office/drawing/2014/main" id="{6A8BBF3F-97CD-4A46-A9FF-3DAB9CC22AD1}"/>
                  </a:ext>
                </a:extLst>
              </p:cNvPr>
              <p:cNvSpPr/>
              <p:nvPr/>
            </p:nvSpPr>
            <p:spPr>
              <a:xfrm>
                <a:off x="2279745" y="6695953"/>
                <a:ext cx="132" cy="727"/>
              </a:xfrm>
              <a:custGeom>
                <a:avLst/>
                <a:gdLst>
                  <a:gd name="connsiteX0" fmla="*/ 0 w 132"/>
                  <a:gd name="connsiteY0" fmla="*/ 0 h 727"/>
                  <a:gd name="connsiteX1" fmla="*/ 133 w 132"/>
                  <a:gd name="connsiteY1" fmla="*/ 728 h 727"/>
                  <a:gd name="connsiteX2" fmla="*/ 0 w 132"/>
                  <a:gd name="connsiteY2" fmla="*/ 0 h 727"/>
                </a:gdLst>
                <a:ahLst/>
                <a:cxnLst>
                  <a:cxn ang="0">
                    <a:pos x="connsiteX0" y="connsiteY0"/>
                  </a:cxn>
                  <a:cxn ang="0">
                    <a:pos x="connsiteX1" y="connsiteY1"/>
                  </a:cxn>
                  <a:cxn ang="0">
                    <a:pos x="connsiteX2" y="connsiteY2"/>
                  </a:cxn>
                </a:cxnLst>
                <a:rect l="l" t="t" r="r" b="b"/>
                <a:pathLst>
                  <a:path w="132" h="727">
                    <a:moveTo>
                      <a:pt x="0" y="0"/>
                    </a:moveTo>
                    <a:cubicBezTo>
                      <a:pt x="66" y="265"/>
                      <a:pt x="133" y="463"/>
                      <a:pt x="133" y="728"/>
                    </a:cubicBezTo>
                    <a:cubicBezTo>
                      <a:pt x="133" y="728"/>
                      <a:pt x="0" y="198"/>
                      <a:pt x="0" y="0"/>
                    </a:cubicBezTo>
                    <a:close/>
                  </a:path>
                </a:pathLst>
              </a:custGeom>
              <a:solidFill>
                <a:srgbClr val="F28549"/>
              </a:solidFill>
              <a:ln w="6619" cap="flat">
                <a:noFill/>
                <a:prstDash val="solid"/>
                <a:miter/>
              </a:ln>
            </p:spPr>
            <p:txBody>
              <a:bodyPr rtlCol="0" anchor="ctr"/>
              <a:lstStyle/>
              <a:p>
                <a:endParaRPr lang="en-US"/>
              </a:p>
            </p:txBody>
          </p:sp>
          <p:sp>
            <p:nvSpPr>
              <p:cNvPr id="40" name="Freeform: Shape 155">
                <a:extLst>
                  <a:ext uri="{FF2B5EF4-FFF2-40B4-BE49-F238E27FC236}">
                    <a16:creationId xmlns:a16="http://schemas.microsoft.com/office/drawing/2014/main" id="{516EDAF2-5C4A-4AE8-ADBC-D2F41EC030FE}"/>
                  </a:ext>
                </a:extLst>
              </p:cNvPr>
              <p:cNvSpPr/>
              <p:nvPr/>
            </p:nvSpPr>
            <p:spPr>
              <a:xfrm>
                <a:off x="2224477" y="6641479"/>
                <a:ext cx="66" cy="66"/>
              </a:xfrm>
              <a:custGeom>
                <a:avLst/>
                <a:gdLst>
                  <a:gd name="connsiteX0" fmla="*/ 66 w 66"/>
                  <a:gd name="connsiteY0" fmla="*/ 66 h 66"/>
                  <a:gd name="connsiteX1" fmla="*/ 0 w 66"/>
                  <a:gd name="connsiteY1" fmla="*/ 0 h 66"/>
                  <a:gd name="connsiteX2" fmla="*/ 0 w 66"/>
                  <a:gd name="connsiteY2" fmla="*/ 0 h 66"/>
                </a:gdLst>
                <a:ahLst/>
                <a:cxnLst>
                  <a:cxn ang="0">
                    <a:pos x="connsiteX0" y="connsiteY0"/>
                  </a:cxn>
                  <a:cxn ang="0">
                    <a:pos x="connsiteX1" y="connsiteY1"/>
                  </a:cxn>
                  <a:cxn ang="0">
                    <a:pos x="connsiteX2" y="connsiteY2"/>
                  </a:cxn>
                </a:cxnLst>
                <a:rect l="l" t="t" r="r" b="b"/>
                <a:pathLst>
                  <a:path w="66" h="66">
                    <a:moveTo>
                      <a:pt x="66" y="66"/>
                    </a:moveTo>
                    <a:lnTo>
                      <a:pt x="0" y="0"/>
                    </a:lnTo>
                    <a:lnTo>
                      <a:pt x="0" y="0"/>
                    </a:lnTo>
                    <a:close/>
                  </a:path>
                </a:pathLst>
              </a:custGeom>
              <a:solidFill>
                <a:srgbClr val="F28549"/>
              </a:solidFill>
              <a:ln w="6619" cap="flat">
                <a:noFill/>
                <a:prstDash val="solid"/>
                <a:miter/>
              </a:ln>
            </p:spPr>
            <p:txBody>
              <a:bodyPr rtlCol="0" anchor="ctr"/>
              <a:lstStyle/>
              <a:p>
                <a:endParaRPr lang="en-US"/>
              </a:p>
            </p:txBody>
          </p:sp>
          <p:sp>
            <p:nvSpPr>
              <p:cNvPr id="41" name="Freeform: Shape 156">
                <a:extLst>
                  <a:ext uri="{FF2B5EF4-FFF2-40B4-BE49-F238E27FC236}">
                    <a16:creationId xmlns:a16="http://schemas.microsoft.com/office/drawing/2014/main" id="{ED0D77BD-08C8-427E-8808-C8D7C1CFFF42}"/>
                  </a:ext>
                </a:extLst>
              </p:cNvPr>
              <p:cNvSpPr/>
              <p:nvPr/>
            </p:nvSpPr>
            <p:spPr>
              <a:xfrm>
                <a:off x="2279745" y="6695820"/>
                <a:ext cx="6618" cy="132"/>
              </a:xfrm>
              <a:custGeom>
                <a:avLst/>
                <a:gdLst>
                  <a:gd name="connsiteX0" fmla="*/ 0 w 6618"/>
                  <a:gd name="connsiteY0" fmla="*/ 133 h 132"/>
                  <a:gd name="connsiteX1" fmla="*/ 0 w 6618"/>
                  <a:gd name="connsiteY1" fmla="*/ 0 h 132"/>
                  <a:gd name="connsiteX2" fmla="*/ 0 w 6618"/>
                  <a:gd name="connsiteY2" fmla="*/ 0 h 132"/>
                  <a:gd name="connsiteX3" fmla="*/ 0 w 6618"/>
                  <a:gd name="connsiteY3" fmla="*/ 133 h 132"/>
                </a:gdLst>
                <a:ahLst/>
                <a:cxnLst>
                  <a:cxn ang="0">
                    <a:pos x="connsiteX0" y="connsiteY0"/>
                  </a:cxn>
                  <a:cxn ang="0">
                    <a:pos x="connsiteX1" y="connsiteY1"/>
                  </a:cxn>
                  <a:cxn ang="0">
                    <a:pos x="connsiteX2" y="connsiteY2"/>
                  </a:cxn>
                  <a:cxn ang="0">
                    <a:pos x="connsiteX3" y="connsiteY3"/>
                  </a:cxn>
                </a:cxnLst>
                <a:rect l="l" t="t" r="r" b="b"/>
                <a:pathLst>
                  <a:path w="6618" h="132">
                    <a:moveTo>
                      <a:pt x="0" y="133"/>
                    </a:moveTo>
                    <a:cubicBezTo>
                      <a:pt x="0" y="66"/>
                      <a:pt x="0" y="66"/>
                      <a:pt x="0" y="0"/>
                    </a:cubicBezTo>
                    <a:lnTo>
                      <a:pt x="0" y="0"/>
                    </a:lnTo>
                    <a:cubicBezTo>
                      <a:pt x="0" y="66"/>
                      <a:pt x="0" y="133"/>
                      <a:pt x="0" y="133"/>
                    </a:cubicBezTo>
                    <a:close/>
                  </a:path>
                </a:pathLst>
              </a:custGeom>
              <a:solidFill>
                <a:srgbClr val="F28549"/>
              </a:solidFill>
              <a:ln w="6619" cap="flat">
                <a:noFill/>
                <a:prstDash val="solid"/>
                <a:miter/>
              </a:ln>
            </p:spPr>
            <p:txBody>
              <a:bodyPr rtlCol="0" anchor="ctr"/>
              <a:lstStyle/>
              <a:p>
                <a:endParaRPr lang="en-US"/>
              </a:p>
            </p:txBody>
          </p:sp>
          <p:sp>
            <p:nvSpPr>
              <p:cNvPr id="42" name="Freeform: Shape 157">
                <a:extLst>
                  <a:ext uri="{FF2B5EF4-FFF2-40B4-BE49-F238E27FC236}">
                    <a16:creationId xmlns:a16="http://schemas.microsoft.com/office/drawing/2014/main" id="{8B73B697-A8CD-43F4-80AF-CAF397DF4BC8}"/>
                  </a:ext>
                </a:extLst>
              </p:cNvPr>
              <p:cNvSpPr/>
              <p:nvPr/>
            </p:nvSpPr>
            <p:spPr>
              <a:xfrm>
                <a:off x="968542" y="6717332"/>
                <a:ext cx="463" cy="595"/>
              </a:xfrm>
              <a:custGeom>
                <a:avLst/>
                <a:gdLst>
                  <a:gd name="connsiteX0" fmla="*/ 463 w 463"/>
                  <a:gd name="connsiteY0" fmla="*/ 596 h 595"/>
                  <a:gd name="connsiteX1" fmla="*/ 397 w 463"/>
                  <a:gd name="connsiteY1" fmla="*/ 265 h 595"/>
                  <a:gd name="connsiteX2" fmla="*/ 0 w 463"/>
                  <a:gd name="connsiteY2" fmla="*/ 0 h 595"/>
                  <a:gd name="connsiteX3" fmla="*/ 463 w 463"/>
                  <a:gd name="connsiteY3" fmla="*/ 596 h 595"/>
                </a:gdLst>
                <a:ahLst/>
                <a:cxnLst>
                  <a:cxn ang="0">
                    <a:pos x="connsiteX0" y="connsiteY0"/>
                  </a:cxn>
                  <a:cxn ang="0">
                    <a:pos x="connsiteX1" y="connsiteY1"/>
                  </a:cxn>
                  <a:cxn ang="0">
                    <a:pos x="connsiteX2" y="connsiteY2"/>
                  </a:cxn>
                  <a:cxn ang="0">
                    <a:pos x="connsiteX3" y="connsiteY3"/>
                  </a:cxn>
                </a:cxnLst>
                <a:rect l="l" t="t" r="r" b="b"/>
                <a:pathLst>
                  <a:path w="463" h="595">
                    <a:moveTo>
                      <a:pt x="463" y="596"/>
                    </a:moveTo>
                    <a:cubicBezTo>
                      <a:pt x="463" y="463"/>
                      <a:pt x="463" y="397"/>
                      <a:pt x="397" y="265"/>
                    </a:cubicBezTo>
                    <a:cubicBezTo>
                      <a:pt x="265" y="199"/>
                      <a:pt x="132" y="66"/>
                      <a:pt x="0" y="0"/>
                    </a:cubicBezTo>
                    <a:lnTo>
                      <a:pt x="463" y="596"/>
                    </a:lnTo>
                    <a:close/>
                  </a:path>
                </a:pathLst>
              </a:custGeom>
              <a:solidFill>
                <a:srgbClr val="F28549"/>
              </a:solidFill>
              <a:ln w="6619" cap="flat">
                <a:noFill/>
                <a:prstDash val="solid"/>
                <a:miter/>
              </a:ln>
            </p:spPr>
            <p:txBody>
              <a:bodyPr rtlCol="0" anchor="ctr"/>
              <a:lstStyle/>
              <a:p>
                <a:endParaRPr lang="en-US"/>
              </a:p>
            </p:txBody>
          </p:sp>
          <p:sp>
            <p:nvSpPr>
              <p:cNvPr id="43" name="Freeform: Shape 158">
                <a:extLst>
                  <a:ext uri="{FF2B5EF4-FFF2-40B4-BE49-F238E27FC236}">
                    <a16:creationId xmlns:a16="http://schemas.microsoft.com/office/drawing/2014/main" id="{47276A36-4BE6-45AB-BE2D-99E0C3164990}"/>
                  </a:ext>
                </a:extLst>
              </p:cNvPr>
              <p:cNvSpPr/>
              <p:nvPr/>
            </p:nvSpPr>
            <p:spPr>
              <a:xfrm>
                <a:off x="-24359" y="3903"/>
                <a:ext cx="4189025" cy="6829430"/>
              </a:xfrm>
              <a:custGeom>
                <a:avLst/>
                <a:gdLst>
                  <a:gd name="connsiteX0" fmla="*/ 4054181 w 4189025"/>
                  <a:gd name="connsiteY0" fmla="*/ 2982226 h 6829430"/>
                  <a:gd name="connsiteX1" fmla="*/ 3898239 w 4189025"/>
                  <a:gd name="connsiteY1" fmla="*/ 2929805 h 6829430"/>
                  <a:gd name="connsiteX2" fmla="*/ 3779364 w 4189025"/>
                  <a:gd name="connsiteY2" fmla="*/ 2982491 h 6829430"/>
                  <a:gd name="connsiteX3" fmla="*/ 3593903 w 4189025"/>
                  <a:gd name="connsiteY3" fmla="*/ 3081245 h 6829430"/>
                  <a:gd name="connsiteX4" fmla="*/ 3456164 w 4189025"/>
                  <a:gd name="connsiteY4" fmla="*/ 3084885 h 6829430"/>
                  <a:gd name="connsiteX5" fmla="*/ 3368993 w 4189025"/>
                  <a:gd name="connsiteY5" fmla="*/ 2983881 h 6829430"/>
                  <a:gd name="connsiteX6" fmla="*/ 3303135 w 4189025"/>
                  <a:gd name="connsiteY6" fmla="*/ 2592373 h 6829430"/>
                  <a:gd name="connsiteX7" fmla="*/ 3318358 w 4189025"/>
                  <a:gd name="connsiteY7" fmla="*/ 2406449 h 6829430"/>
                  <a:gd name="connsiteX8" fmla="*/ 3353703 w 4189025"/>
                  <a:gd name="connsiteY8" fmla="*/ 2213706 h 6829430"/>
                  <a:gd name="connsiteX9" fmla="*/ 3421017 w 4189025"/>
                  <a:gd name="connsiteY9" fmla="*/ 1971587 h 6829430"/>
                  <a:gd name="connsiteX10" fmla="*/ 3427107 w 4189025"/>
                  <a:gd name="connsiteY10" fmla="*/ 1930087 h 6829430"/>
                  <a:gd name="connsiteX11" fmla="*/ 3414994 w 4189025"/>
                  <a:gd name="connsiteY11" fmla="*/ 1913407 h 6829430"/>
                  <a:gd name="connsiteX12" fmla="*/ 3367735 w 4189025"/>
                  <a:gd name="connsiteY12" fmla="*/ 1894080 h 6829430"/>
                  <a:gd name="connsiteX13" fmla="*/ 3224833 w 4189025"/>
                  <a:gd name="connsiteY13" fmla="*/ 1846556 h 6829430"/>
                  <a:gd name="connsiteX14" fmla="*/ 3075975 w 4189025"/>
                  <a:gd name="connsiteY14" fmla="*/ 1830737 h 6829430"/>
                  <a:gd name="connsiteX15" fmla="*/ 2586706 w 4189025"/>
                  <a:gd name="connsiteY15" fmla="*/ 1888057 h 6829430"/>
                  <a:gd name="connsiteX16" fmla="*/ 2480274 w 4189025"/>
                  <a:gd name="connsiteY16" fmla="*/ 1880776 h 6829430"/>
                  <a:gd name="connsiteX17" fmla="*/ 2406937 w 4189025"/>
                  <a:gd name="connsiteY17" fmla="*/ 1821934 h 6829430"/>
                  <a:gd name="connsiteX18" fmla="*/ 2501256 w 4189025"/>
                  <a:gd name="connsiteY18" fmla="*/ 1739992 h 6829430"/>
                  <a:gd name="connsiteX19" fmla="*/ 2897662 w 4189025"/>
                  <a:gd name="connsiteY19" fmla="*/ 1254099 h 6829430"/>
                  <a:gd name="connsiteX20" fmla="*/ 2189440 w 4189025"/>
                  <a:gd name="connsiteY20" fmla="*/ 18087 h 6829430"/>
                  <a:gd name="connsiteX21" fmla="*/ 1142066 w 4189025"/>
                  <a:gd name="connsiteY21" fmla="*/ 600881 h 6829430"/>
                  <a:gd name="connsiteX22" fmla="*/ 1363601 w 4189025"/>
                  <a:gd name="connsiteY22" fmla="*/ 1622970 h 6829430"/>
                  <a:gd name="connsiteX23" fmla="*/ 1479100 w 4189025"/>
                  <a:gd name="connsiteY23" fmla="*/ 1744692 h 6829430"/>
                  <a:gd name="connsiteX24" fmla="*/ 1620546 w 4189025"/>
                  <a:gd name="connsiteY24" fmla="*/ 1831598 h 6829430"/>
                  <a:gd name="connsiteX25" fmla="*/ 1596983 w 4189025"/>
                  <a:gd name="connsiteY25" fmla="*/ 1864626 h 6829430"/>
                  <a:gd name="connsiteX26" fmla="*/ 1595792 w 4189025"/>
                  <a:gd name="connsiteY26" fmla="*/ 1866215 h 6829430"/>
                  <a:gd name="connsiteX27" fmla="*/ 1575074 w 4189025"/>
                  <a:gd name="connsiteY27" fmla="*/ 1886204 h 6829430"/>
                  <a:gd name="connsiteX28" fmla="*/ 1398482 w 4189025"/>
                  <a:gd name="connsiteY28" fmla="*/ 1949414 h 6829430"/>
                  <a:gd name="connsiteX29" fmla="*/ 917686 w 4189025"/>
                  <a:gd name="connsiteY29" fmla="*/ 1996673 h 6829430"/>
                  <a:gd name="connsiteX30" fmla="*/ 835744 w 4189025"/>
                  <a:gd name="connsiteY30" fmla="*/ 2051411 h 6829430"/>
                  <a:gd name="connsiteX31" fmla="*/ 884261 w 4189025"/>
                  <a:gd name="connsiteY31" fmla="*/ 2288103 h 6829430"/>
                  <a:gd name="connsiteX32" fmla="*/ 919274 w 4189025"/>
                  <a:gd name="connsiteY32" fmla="*/ 2700989 h 6829430"/>
                  <a:gd name="connsiteX33" fmla="*/ 852953 w 4189025"/>
                  <a:gd name="connsiteY33" fmla="*/ 3044179 h 6829430"/>
                  <a:gd name="connsiteX34" fmla="*/ 697674 w 4189025"/>
                  <a:gd name="connsiteY34" fmla="*/ 3107853 h 6829430"/>
                  <a:gd name="connsiteX35" fmla="*/ 607392 w 4189025"/>
                  <a:gd name="connsiteY35" fmla="*/ 3076678 h 6829430"/>
                  <a:gd name="connsiteX36" fmla="*/ 462769 w 4189025"/>
                  <a:gd name="connsiteY36" fmla="*/ 2996126 h 6829430"/>
                  <a:gd name="connsiteX37" fmla="*/ 311925 w 4189025"/>
                  <a:gd name="connsiteY37" fmla="*/ 2960847 h 6829430"/>
                  <a:gd name="connsiteX38" fmla="*/ 2690 w 4189025"/>
                  <a:gd name="connsiteY38" fmla="*/ 3306817 h 6829430"/>
                  <a:gd name="connsiteX39" fmla="*/ 290678 w 4189025"/>
                  <a:gd name="connsiteY39" fmla="*/ 3678931 h 6829430"/>
                  <a:gd name="connsiteX40" fmla="*/ 305835 w 4189025"/>
                  <a:gd name="connsiteY40" fmla="*/ 3672841 h 6829430"/>
                  <a:gd name="connsiteX41" fmla="*/ 541667 w 4189025"/>
                  <a:gd name="connsiteY41" fmla="*/ 3617309 h 6829430"/>
                  <a:gd name="connsiteX42" fmla="*/ 675170 w 4189025"/>
                  <a:gd name="connsiteY42" fmla="*/ 3573028 h 6829430"/>
                  <a:gd name="connsiteX43" fmla="*/ 793449 w 4189025"/>
                  <a:gd name="connsiteY43" fmla="*/ 3588252 h 6829430"/>
                  <a:gd name="connsiteX44" fmla="*/ 911530 w 4189025"/>
                  <a:gd name="connsiteY44" fmla="*/ 3778677 h 6829430"/>
                  <a:gd name="connsiteX45" fmla="*/ 970571 w 4189025"/>
                  <a:gd name="connsiteY45" fmla="*/ 4504175 h 6829430"/>
                  <a:gd name="connsiteX46" fmla="*/ 952965 w 4189025"/>
                  <a:gd name="connsiteY46" fmla="*/ 5244564 h 6829430"/>
                  <a:gd name="connsiteX47" fmla="*/ 955745 w 4189025"/>
                  <a:gd name="connsiteY47" fmla="*/ 6479054 h 6829430"/>
                  <a:gd name="connsiteX48" fmla="*/ 954884 w 4189025"/>
                  <a:gd name="connsiteY48" fmla="*/ 6577807 h 6829430"/>
                  <a:gd name="connsiteX49" fmla="*/ 961966 w 4189025"/>
                  <a:gd name="connsiteY49" fmla="*/ 6706809 h 6829430"/>
                  <a:gd name="connsiteX50" fmla="*/ 969115 w 4189025"/>
                  <a:gd name="connsiteY50" fmla="*/ 6713825 h 6829430"/>
                  <a:gd name="connsiteX51" fmla="*/ 982750 w 4189025"/>
                  <a:gd name="connsiteY51" fmla="*/ 6734543 h 6829430"/>
                  <a:gd name="connsiteX52" fmla="*/ 1112149 w 4189025"/>
                  <a:gd name="connsiteY52" fmla="*/ 6776771 h 6829430"/>
                  <a:gd name="connsiteX53" fmla="*/ 1819378 w 4189025"/>
                  <a:gd name="connsiteY53" fmla="*/ 6772403 h 6829430"/>
                  <a:gd name="connsiteX54" fmla="*/ 1944011 w 4189025"/>
                  <a:gd name="connsiteY54" fmla="*/ 6733616 h 6829430"/>
                  <a:gd name="connsiteX55" fmla="*/ 2075132 w 4189025"/>
                  <a:gd name="connsiteY55" fmla="*/ 6530945 h 6829430"/>
                  <a:gd name="connsiteX56" fmla="*/ 2074470 w 4189025"/>
                  <a:gd name="connsiteY56" fmla="*/ 5362711 h 6829430"/>
                  <a:gd name="connsiteX57" fmla="*/ 2079500 w 4189025"/>
                  <a:gd name="connsiteY57" fmla="*/ 5266472 h 6829430"/>
                  <a:gd name="connsiteX58" fmla="*/ 2111271 w 4189025"/>
                  <a:gd name="connsiteY58" fmla="*/ 5207961 h 6829430"/>
                  <a:gd name="connsiteX59" fmla="*/ 2185138 w 4189025"/>
                  <a:gd name="connsiteY59" fmla="*/ 5229671 h 6829430"/>
                  <a:gd name="connsiteX60" fmla="*/ 2197118 w 4189025"/>
                  <a:gd name="connsiteY60" fmla="*/ 5331271 h 6829430"/>
                  <a:gd name="connsiteX61" fmla="*/ 2197250 w 4189025"/>
                  <a:gd name="connsiteY61" fmla="*/ 6482297 h 6829430"/>
                  <a:gd name="connsiteX62" fmla="*/ 2416534 w 4189025"/>
                  <a:gd name="connsiteY62" fmla="*/ 6753274 h 6829430"/>
                  <a:gd name="connsiteX63" fmla="*/ 3021567 w 4189025"/>
                  <a:gd name="connsiteY63" fmla="*/ 6803776 h 6829430"/>
                  <a:gd name="connsiteX64" fmla="*/ 3229069 w 4189025"/>
                  <a:gd name="connsiteY64" fmla="*/ 6741890 h 6829430"/>
                  <a:gd name="connsiteX65" fmla="*/ 3294133 w 4189025"/>
                  <a:gd name="connsiteY65" fmla="*/ 6642474 h 6829430"/>
                  <a:gd name="connsiteX66" fmla="*/ 3294266 w 4189025"/>
                  <a:gd name="connsiteY66" fmla="*/ 6590781 h 6829430"/>
                  <a:gd name="connsiteX67" fmla="*/ 3294133 w 4189025"/>
                  <a:gd name="connsiteY67" fmla="*/ 4215193 h 6829430"/>
                  <a:gd name="connsiteX68" fmla="*/ 3288838 w 4189025"/>
                  <a:gd name="connsiteY68" fmla="*/ 4036086 h 6829430"/>
                  <a:gd name="connsiteX69" fmla="*/ 3340333 w 4189025"/>
                  <a:gd name="connsiteY69" fmla="*/ 3747833 h 6829430"/>
                  <a:gd name="connsiteX70" fmla="*/ 3528177 w 4189025"/>
                  <a:gd name="connsiteY70" fmla="*/ 3643983 h 6829430"/>
                  <a:gd name="connsiteX71" fmla="*/ 3627527 w 4189025"/>
                  <a:gd name="connsiteY71" fmla="*/ 3670392 h 6829430"/>
                  <a:gd name="connsiteX72" fmla="*/ 3785586 w 4189025"/>
                  <a:gd name="connsiteY72" fmla="*/ 3728969 h 6829430"/>
                  <a:gd name="connsiteX73" fmla="*/ 4025521 w 4189025"/>
                  <a:gd name="connsiteY73" fmla="*/ 3666289 h 6829430"/>
                  <a:gd name="connsiteX74" fmla="*/ 4167562 w 4189025"/>
                  <a:gd name="connsiteY74" fmla="*/ 3429332 h 6829430"/>
                  <a:gd name="connsiteX75" fmla="*/ 4054181 w 4189025"/>
                  <a:gd name="connsiteY75" fmla="*/ 2982226 h 6829430"/>
                  <a:gd name="connsiteX76" fmla="*/ 970703 w 4189025"/>
                  <a:gd name="connsiteY76" fmla="*/ 3992335 h 6829430"/>
                  <a:gd name="connsiteX77" fmla="*/ 974476 w 4189025"/>
                  <a:gd name="connsiteY77" fmla="*/ 3998888 h 6829430"/>
                  <a:gd name="connsiteX78" fmla="*/ 970703 w 4189025"/>
                  <a:gd name="connsiteY78" fmla="*/ 3992335 h 682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89025" h="6829430">
                    <a:moveTo>
                      <a:pt x="4054181" y="2982226"/>
                    </a:moveTo>
                    <a:cubicBezTo>
                      <a:pt x="4013938" y="2938210"/>
                      <a:pt x="3958802" y="2912860"/>
                      <a:pt x="3898239" y="2929805"/>
                    </a:cubicBezTo>
                    <a:cubicBezTo>
                      <a:pt x="3857202" y="2941321"/>
                      <a:pt x="3816960" y="2959854"/>
                      <a:pt x="3779364" y="2982491"/>
                    </a:cubicBezTo>
                    <a:cubicBezTo>
                      <a:pt x="3719331" y="3018630"/>
                      <a:pt x="3659364" y="3055034"/>
                      <a:pt x="3593903" y="3081245"/>
                    </a:cubicBezTo>
                    <a:cubicBezTo>
                      <a:pt x="3548166" y="3099579"/>
                      <a:pt x="3499782" y="3102756"/>
                      <a:pt x="3456164" y="3084885"/>
                    </a:cubicBezTo>
                    <a:cubicBezTo>
                      <a:pt x="3413339" y="3067345"/>
                      <a:pt x="3387261" y="3026837"/>
                      <a:pt x="3368993" y="2983881"/>
                    </a:cubicBezTo>
                    <a:cubicBezTo>
                      <a:pt x="3315711" y="2858717"/>
                      <a:pt x="3300222" y="2725612"/>
                      <a:pt x="3303135" y="2592373"/>
                    </a:cubicBezTo>
                    <a:cubicBezTo>
                      <a:pt x="3304459" y="2531347"/>
                      <a:pt x="3303863" y="2468401"/>
                      <a:pt x="3318358" y="2406449"/>
                    </a:cubicBezTo>
                    <a:cubicBezTo>
                      <a:pt x="3333185" y="2343172"/>
                      <a:pt x="3339340" y="2277579"/>
                      <a:pt x="3353703" y="2213706"/>
                    </a:cubicBezTo>
                    <a:cubicBezTo>
                      <a:pt x="3372104" y="2131831"/>
                      <a:pt x="3396925" y="2051874"/>
                      <a:pt x="3421017" y="1971587"/>
                    </a:cubicBezTo>
                    <a:cubicBezTo>
                      <a:pt x="3424856" y="1958813"/>
                      <a:pt x="3430747" y="1943523"/>
                      <a:pt x="3427107" y="1930087"/>
                    </a:cubicBezTo>
                    <a:cubicBezTo>
                      <a:pt x="3425187" y="1922872"/>
                      <a:pt x="3421150" y="1917643"/>
                      <a:pt x="3414994" y="1913407"/>
                    </a:cubicBezTo>
                    <a:cubicBezTo>
                      <a:pt x="3401690" y="1904141"/>
                      <a:pt x="3382694" y="1900368"/>
                      <a:pt x="3367735" y="1894080"/>
                    </a:cubicBezTo>
                    <a:cubicBezTo>
                      <a:pt x="3319947" y="1873826"/>
                      <a:pt x="3276725" y="1854830"/>
                      <a:pt x="3224833" y="1846556"/>
                    </a:cubicBezTo>
                    <a:cubicBezTo>
                      <a:pt x="3175457" y="1838746"/>
                      <a:pt x="3125682" y="1835238"/>
                      <a:pt x="3075975" y="1830737"/>
                    </a:cubicBezTo>
                    <a:cubicBezTo>
                      <a:pt x="2906994" y="1815646"/>
                      <a:pt x="2750126" y="1856749"/>
                      <a:pt x="2586706" y="1888057"/>
                    </a:cubicBezTo>
                    <a:cubicBezTo>
                      <a:pt x="2550964" y="1894874"/>
                      <a:pt x="2514428" y="1902155"/>
                      <a:pt x="2480274" y="1880776"/>
                    </a:cubicBezTo>
                    <a:cubicBezTo>
                      <a:pt x="2453004" y="1865553"/>
                      <a:pt x="2442877" y="1831995"/>
                      <a:pt x="2406937" y="1821934"/>
                    </a:cubicBezTo>
                    <a:cubicBezTo>
                      <a:pt x="2448768" y="1799099"/>
                      <a:pt x="2466441" y="1762099"/>
                      <a:pt x="2501256" y="1739992"/>
                    </a:cubicBezTo>
                    <a:cubicBezTo>
                      <a:pt x="2686386" y="1622110"/>
                      <a:pt x="2817970" y="1458491"/>
                      <a:pt x="2897662" y="1254099"/>
                    </a:cubicBezTo>
                    <a:cubicBezTo>
                      <a:pt x="3098810" y="738355"/>
                      <a:pt x="2714914" y="129880"/>
                      <a:pt x="2189440" y="18087"/>
                    </a:cubicBezTo>
                    <a:cubicBezTo>
                      <a:pt x="1747364" y="-75967"/>
                      <a:pt x="1322497" y="208447"/>
                      <a:pt x="1142066" y="600881"/>
                    </a:cubicBezTo>
                    <a:cubicBezTo>
                      <a:pt x="978514" y="956646"/>
                      <a:pt x="1103412" y="1352390"/>
                      <a:pt x="1363601" y="1622970"/>
                    </a:cubicBezTo>
                    <a:cubicBezTo>
                      <a:pt x="1402321" y="1663279"/>
                      <a:pt x="1437600" y="1707163"/>
                      <a:pt x="1479100" y="1744692"/>
                    </a:cubicBezTo>
                    <a:cubicBezTo>
                      <a:pt x="1522851" y="1784273"/>
                      <a:pt x="1575273" y="1801085"/>
                      <a:pt x="1620546" y="1831598"/>
                    </a:cubicBezTo>
                    <a:cubicBezTo>
                      <a:pt x="1613663" y="1843048"/>
                      <a:pt x="1603469" y="1852778"/>
                      <a:pt x="1596983" y="1864626"/>
                    </a:cubicBezTo>
                    <a:cubicBezTo>
                      <a:pt x="1596983" y="1864626"/>
                      <a:pt x="1595792" y="1866215"/>
                      <a:pt x="1595792" y="1866215"/>
                    </a:cubicBezTo>
                    <a:cubicBezTo>
                      <a:pt x="1593144" y="1877334"/>
                      <a:pt x="1590827" y="1888719"/>
                      <a:pt x="1575074" y="1886204"/>
                    </a:cubicBezTo>
                    <a:cubicBezTo>
                      <a:pt x="1525764" y="1933860"/>
                      <a:pt x="1466723" y="1952988"/>
                      <a:pt x="1398482" y="1949414"/>
                    </a:cubicBezTo>
                    <a:cubicBezTo>
                      <a:pt x="1235922" y="1940942"/>
                      <a:pt x="1075811" y="1958349"/>
                      <a:pt x="917686" y="1996673"/>
                    </a:cubicBezTo>
                    <a:cubicBezTo>
                      <a:pt x="883400" y="2004946"/>
                      <a:pt x="851298" y="2015603"/>
                      <a:pt x="835744" y="2051411"/>
                    </a:cubicBezTo>
                    <a:cubicBezTo>
                      <a:pt x="852026" y="2130308"/>
                      <a:pt x="869368" y="2209007"/>
                      <a:pt x="884261" y="2288103"/>
                    </a:cubicBezTo>
                    <a:cubicBezTo>
                      <a:pt x="909942" y="2424055"/>
                      <a:pt x="921326" y="2562655"/>
                      <a:pt x="919274" y="2700989"/>
                    </a:cubicBezTo>
                    <a:cubicBezTo>
                      <a:pt x="917554" y="2816158"/>
                      <a:pt x="924702" y="2949132"/>
                      <a:pt x="852953" y="3044179"/>
                    </a:cubicBezTo>
                    <a:cubicBezTo>
                      <a:pt x="813769" y="3096071"/>
                      <a:pt x="762671" y="3117649"/>
                      <a:pt x="697674" y="3107853"/>
                    </a:cubicBezTo>
                    <a:cubicBezTo>
                      <a:pt x="665308" y="3102955"/>
                      <a:pt x="637111" y="3088525"/>
                      <a:pt x="607392" y="3076678"/>
                    </a:cubicBezTo>
                    <a:cubicBezTo>
                      <a:pt x="555500" y="3055961"/>
                      <a:pt x="512808" y="3019424"/>
                      <a:pt x="462769" y="2996126"/>
                    </a:cubicBezTo>
                    <a:cubicBezTo>
                      <a:pt x="415047" y="2973952"/>
                      <a:pt x="366266" y="2948801"/>
                      <a:pt x="311925" y="2960847"/>
                    </a:cubicBezTo>
                    <a:cubicBezTo>
                      <a:pt x="161676" y="2994074"/>
                      <a:pt x="25856" y="3156303"/>
                      <a:pt x="2690" y="3306817"/>
                    </a:cubicBezTo>
                    <a:cubicBezTo>
                      <a:pt x="-22991" y="3473613"/>
                      <a:pt x="139900" y="3638555"/>
                      <a:pt x="290678" y="3678931"/>
                    </a:cubicBezTo>
                    <a:cubicBezTo>
                      <a:pt x="294451" y="3673702"/>
                      <a:pt x="300011" y="3672643"/>
                      <a:pt x="305835" y="3672841"/>
                    </a:cubicBezTo>
                    <a:cubicBezTo>
                      <a:pt x="389697" y="3676548"/>
                      <a:pt x="465947" y="3648285"/>
                      <a:pt x="541667" y="3617309"/>
                    </a:cubicBezTo>
                    <a:cubicBezTo>
                      <a:pt x="585153" y="3599504"/>
                      <a:pt x="628176" y="3580309"/>
                      <a:pt x="675170" y="3573028"/>
                    </a:cubicBezTo>
                    <a:cubicBezTo>
                      <a:pt x="713890" y="3567005"/>
                      <a:pt x="751552" y="3569256"/>
                      <a:pt x="793449" y="3588252"/>
                    </a:cubicBezTo>
                    <a:cubicBezTo>
                      <a:pt x="852291" y="3614860"/>
                      <a:pt x="895777" y="3720762"/>
                      <a:pt x="911530" y="3778677"/>
                    </a:cubicBezTo>
                    <a:cubicBezTo>
                      <a:pt x="975403" y="4013913"/>
                      <a:pt x="986059" y="4261857"/>
                      <a:pt x="970571" y="4504175"/>
                    </a:cubicBezTo>
                    <a:cubicBezTo>
                      <a:pt x="954884" y="4749206"/>
                      <a:pt x="953163" y="4998738"/>
                      <a:pt x="952965" y="5244564"/>
                    </a:cubicBezTo>
                    <a:cubicBezTo>
                      <a:pt x="952634" y="5656060"/>
                      <a:pt x="958657" y="6067557"/>
                      <a:pt x="955745" y="6479054"/>
                    </a:cubicBezTo>
                    <a:cubicBezTo>
                      <a:pt x="955480" y="6511949"/>
                      <a:pt x="955215" y="6544911"/>
                      <a:pt x="954884" y="6577807"/>
                    </a:cubicBezTo>
                    <a:cubicBezTo>
                      <a:pt x="954421" y="6621028"/>
                      <a:pt x="955480" y="6664051"/>
                      <a:pt x="961966" y="6706809"/>
                    </a:cubicBezTo>
                    <a:cubicBezTo>
                      <a:pt x="969777" y="6703633"/>
                      <a:pt x="968453" y="6709722"/>
                      <a:pt x="969115" y="6713825"/>
                    </a:cubicBezTo>
                    <a:cubicBezTo>
                      <a:pt x="976263" y="6718988"/>
                      <a:pt x="986986" y="6721901"/>
                      <a:pt x="982750" y="6734543"/>
                    </a:cubicBezTo>
                    <a:cubicBezTo>
                      <a:pt x="1026699" y="6746059"/>
                      <a:pt x="1067273" y="6767108"/>
                      <a:pt x="1112149" y="6776771"/>
                    </a:cubicBezTo>
                    <a:cubicBezTo>
                      <a:pt x="1348377" y="6827670"/>
                      <a:pt x="1583944" y="6821117"/>
                      <a:pt x="1819378" y="6772403"/>
                    </a:cubicBezTo>
                    <a:cubicBezTo>
                      <a:pt x="1862136" y="6763533"/>
                      <a:pt x="1904232" y="6752215"/>
                      <a:pt x="1944011" y="6733616"/>
                    </a:cubicBezTo>
                    <a:cubicBezTo>
                      <a:pt x="2029925" y="6693505"/>
                      <a:pt x="2075529" y="6629765"/>
                      <a:pt x="2075132" y="6530945"/>
                    </a:cubicBezTo>
                    <a:cubicBezTo>
                      <a:pt x="2073411" y="6141556"/>
                      <a:pt x="2074205" y="5752100"/>
                      <a:pt x="2074470" y="5362711"/>
                    </a:cubicBezTo>
                    <a:cubicBezTo>
                      <a:pt x="2074470" y="5330609"/>
                      <a:pt x="2076985" y="5298508"/>
                      <a:pt x="2079500" y="5266472"/>
                    </a:cubicBezTo>
                    <a:cubicBezTo>
                      <a:pt x="2081353" y="5242710"/>
                      <a:pt x="2090752" y="5222059"/>
                      <a:pt x="2111271" y="5207961"/>
                    </a:cubicBezTo>
                    <a:cubicBezTo>
                      <a:pt x="2141387" y="5187244"/>
                      <a:pt x="2169981" y="5196511"/>
                      <a:pt x="2185138" y="5229671"/>
                    </a:cubicBezTo>
                    <a:cubicBezTo>
                      <a:pt x="2200295" y="5262633"/>
                      <a:pt x="2197118" y="5297118"/>
                      <a:pt x="2197118" y="5331271"/>
                    </a:cubicBezTo>
                    <a:cubicBezTo>
                      <a:pt x="2197449" y="5714969"/>
                      <a:pt x="2197449" y="6098599"/>
                      <a:pt x="2197250" y="6482297"/>
                    </a:cubicBezTo>
                    <a:cubicBezTo>
                      <a:pt x="2197184" y="6632016"/>
                      <a:pt x="2274824" y="6711774"/>
                      <a:pt x="2416534" y="6753274"/>
                    </a:cubicBezTo>
                    <a:cubicBezTo>
                      <a:pt x="2614770" y="6811388"/>
                      <a:pt x="2813403" y="6861691"/>
                      <a:pt x="3021567" y="6803776"/>
                    </a:cubicBezTo>
                    <a:cubicBezTo>
                      <a:pt x="3091132" y="6784449"/>
                      <a:pt x="3162285" y="6770814"/>
                      <a:pt x="3229069" y="6741890"/>
                    </a:cubicBezTo>
                    <a:cubicBezTo>
                      <a:pt x="3273019" y="6722893"/>
                      <a:pt x="3295126" y="6690593"/>
                      <a:pt x="3294133" y="6642474"/>
                    </a:cubicBezTo>
                    <a:cubicBezTo>
                      <a:pt x="3293736" y="6625265"/>
                      <a:pt x="3294266" y="6607989"/>
                      <a:pt x="3294266" y="6590781"/>
                    </a:cubicBezTo>
                    <a:cubicBezTo>
                      <a:pt x="3294199" y="5798896"/>
                      <a:pt x="3294067" y="5007078"/>
                      <a:pt x="3294133" y="4215193"/>
                    </a:cubicBezTo>
                    <a:cubicBezTo>
                      <a:pt x="3294133" y="4155425"/>
                      <a:pt x="3291419" y="4095789"/>
                      <a:pt x="3288838" y="4036086"/>
                    </a:cubicBezTo>
                    <a:cubicBezTo>
                      <a:pt x="3284536" y="3936538"/>
                      <a:pt x="3293538" y="3838512"/>
                      <a:pt x="3340333" y="3747833"/>
                    </a:cubicBezTo>
                    <a:cubicBezTo>
                      <a:pt x="3382032" y="3667083"/>
                      <a:pt x="3438293" y="3636636"/>
                      <a:pt x="3528177" y="3643983"/>
                    </a:cubicBezTo>
                    <a:cubicBezTo>
                      <a:pt x="3563059" y="3646829"/>
                      <a:pt x="3595359" y="3658081"/>
                      <a:pt x="3627527" y="3670392"/>
                    </a:cubicBezTo>
                    <a:cubicBezTo>
                      <a:pt x="3680015" y="3690448"/>
                      <a:pt x="3731443" y="3712952"/>
                      <a:pt x="3785586" y="3728969"/>
                    </a:cubicBezTo>
                    <a:cubicBezTo>
                      <a:pt x="3878846" y="3756504"/>
                      <a:pt x="3957479" y="3732808"/>
                      <a:pt x="4025521" y="3666289"/>
                    </a:cubicBezTo>
                    <a:cubicBezTo>
                      <a:pt x="4093629" y="3599769"/>
                      <a:pt x="4139498" y="3519217"/>
                      <a:pt x="4167562" y="3429332"/>
                    </a:cubicBezTo>
                    <a:cubicBezTo>
                      <a:pt x="4221109" y="3257704"/>
                      <a:pt x="4171203" y="3110037"/>
                      <a:pt x="4054181" y="2982226"/>
                    </a:cubicBezTo>
                    <a:close/>
                    <a:moveTo>
                      <a:pt x="970703" y="3992335"/>
                    </a:moveTo>
                    <a:cubicBezTo>
                      <a:pt x="972093" y="3994453"/>
                      <a:pt x="973351" y="3996637"/>
                      <a:pt x="974476" y="3998888"/>
                    </a:cubicBezTo>
                    <a:cubicBezTo>
                      <a:pt x="973417" y="3996637"/>
                      <a:pt x="972093" y="3994520"/>
                      <a:pt x="970703" y="3992335"/>
                    </a:cubicBezTo>
                    <a:close/>
                  </a:path>
                </a:pathLst>
              </a:custGeom>
              <a:solidFill>
                <a:schemeClr val="accent1"/>
              </a:solidFill>
              <a:ln w="6619" cap="flat">
                <a:noFill/>
                <a:prstDash val="solid"/>
                <a:miter/>
              </a:ln>
            </p:spPr>
            <p:txBody>
              <a:bodyPr rtlCol="0" anchor="ctr"/>
              <a:lstStyle/>
              <a:p>
                <a:endParaRPr lang="en-US"/>
              </a:p>
            </p:txBody>
          </p:sp>
          <p:sp>
            <p:nvSpPr>
              <p:cNvPr id="44" name="Freeform: Shape 159">
                <a:extLst>
                  <a:ext uri="{FF2B5EF4-FFF2-40B4-BE49-F238E27FC236}">
                    <a16:creationId xmlns:a16="http://schemas.microsoft.com/office/drawing/2014/main" id="{46905706-3B78-4DEC-9397-23D0E518CA43}"/>
                  </a:ext>
                </a:extLst>
              </p:cNvPr>
              <p:cNvSpPr/>
              <p:nvPr/>
            </p:nvSpPr>
            <p:spPr>
              <a:xfrm>
                <a:off x="961526" y="6710580"/>
                <a:ext cx="330" cy="463"/>
              </a:xfrm>
              <a:custGeom>
                <a:avLst/>
                <a:gdLst>
                  <a:gd name="connsiteX0" fmla="*/ 331 w 330"/>
                  <a:gd name="connsiteY0" fmla="*/ 463 h 463"/>
                  <a:gd name="connsiteX1" fmla="*/ 265 w 330"/>
                  <a:gd name="connsiteY1" fmla="*/ 0 h 463"/>
                  <a:gd name="connsiteX2" fmla="*/ 0 w 330"/>
                  <a:gd name="connsiteY2" fmla="*/ 66 h 463"/>
                  <a:gd name="connsiteX3" fmla="*/ 331 w 330"/>
                  <a:gd name="connsiteY3" fmla="*/ 463 h 463"/>
                </a:gdLst>
                <a:ahLst/>
                <a:cxnLst>
                  <a:cxn ang="0">
                    <a:pos x="connsiteX0" y="connsiteY0"/>
                  </a:cxn>
                  <a:cxn ang="0">
                    <a:pos x="connsiteX1" y="connsiteY1"/>
                  </a:cxn>
                  <a:cxn ang="0">
                    <a:pos x="connsiteX2" y="connsiteY2"/>
                  </a:cxn>
                  <a:cxn ang="0">
                    <a:pos x="connsiteX3" y="connsiteY3"/>
                  </a:cxn>
                </a:cxnLst>
                <a:rect l="l" t="t" r="r" b="b"/>
                <a:pathLst>
                  <a:path w="330" h="463">
                    <a:moveTo>
                      <a:pt x="331" y="463"/>
                    </a:moveTo>
                    <a:cubicBezTo>
                      <a:pt x="331" y="331"/>
                      <a:pt x="265" y="133"/>
                      <a:pt x="265" y="0"/>
                    </a:cubicBezTo>
                    <a:cubicBezTo>
                      <a:pt x="199" y="66"/>
                      <a:pt x="132" y="66"/>
                      <a:pt x="0" y="66"/>
                    </a:cubicBezTo>
                    <a:lnTo>
                      <a:pt x="331" y="463"/>
                    </a:lnTo>
                    <a:close/>
                  </a:path>
                </a:pathLst>
              </a:custGeom>
              <a:solidFill>
                <a:srgbClr val="F28549"/>
              </a:solidFill>
              <a:ln w="6619" cap="flat">
                <a:noFill/>
                <a:prstDash val="solid"/>
                <a:miter/>
              </a:ln>
            </p:spPr>
            <p:txBody>
              <a:bodyPr rtlCol="0" anchor="ctr"/>
              <a:lstStyle/>
              <a:p>
                <a:endParaRPr lang="en-US"/>
              </a:p>
            </p:txBody>
          </p:sp>
          <p:sp>
            <p:nvSpPr>
              <p:cNvPr id="45" name="Freeform: Shape 160">
                <a:extLst>
                  <a:ext uri="{FF2B5EF4-FFF2-40B4-BE49-F238E27FC236}">
                    <a16:creationId xmlns:a16="http://schemas.microsoft.com/office/drawing/2014/main" id="{6D3B27E6-69D1-4D27-9D64-19E08883054F}"/>
                  </a:ext>
                </a:extLst>
              </p:cNvPr>
              <p:cNvSpPr/>
              <p:nvPr/>
            </p:nvSpPr>
            <p:spPr>
              <a:xfrm>
                <a:off x="982045" y="6738176"/>
                <a:ext cx="529" cy="469"/>
              </a:xfrm>
              <a:custGeom>
                <a:avLst/>
                <a:gdLst>
                  <a:gd name="connsiteX0" fmla="*/ 463 w 529"/>
                  <a:gd name="connsiteY0" fmla="*/ 469 h 469"/>
                  <a:gd name="connsiteX1" fmla="*/ 530 w 529"/>
                  <a:gd name="connsiteY1" fmla="*/ 138 h 469"/>
                  <a:gd name="connsiteX2" fmla="*/ 0 w 529"/>
                  <a:gd name="connsiteY2" fmla="*/ 6 h 469"/>
                  <a:gd name="connsiteX3" fmla="*/ 463 w 529"/>
                  <a:gd name="connsiteY3" fmla="*/ 469 h 469"/>
                </a:gdLst>
                <a:ahLst/>
                <a:cxnLst>
                  <a:cxn ang="0">
                    <a:pos x="connsiteX0" y="connsiteY0"/>
                  </a:cxn>
                  <a:cxn ang="0">
                    <a:pos x="connsiteX1" y="connsiteY1"/>
                  </a:cxn>
                  <a:cxn ang="0">
                    <a:pos x="connsiteX2" y="connsiteY2"/>
                  </a:cxn>
                  <a:cxn ang="0">
                    <a:pos x="connsiteX3" y="connsiteY3"/>
                  </a:cxn>
                </a:cxnLst>
                <a:rect l="l" t="t" r="r" b="b"/>
                <a:pathLst>
                  <a:path w="529" h="469">
                    <a:moveTo>
                      <a:pt x="463" y="469"/>
                    </a:moveTo>
                    <a:cubicBezTo>
                      <a:pt x="530" y="337"/>
                      <a:pt x="530" y="270"/>
                      <a:pt x="530" y="138"/>
                    </a:cubicBezTo>
                    <a:cubicBezTo>
                      <a:pt x="331" y="72"/>
                      <a:pt x="199" y="6"/>
                      <a:pt x="0" y="6"/>
                    </a:cubicBezTo>
                    <a:cubicBezTo>
                      <a:pt x="0" y="-61"/>
                      <a:pt x="463" y="469"/>
                      <a:pt x="463" y="469"/>
                    </a:cubicBezTo>
                    <a:close/>
                  </a:path>
                </a:pathLst>
              </a:custGeom>
              <a:solidFill>
                <a:srgbClr val="F28549"/>
              </a:solidFill>
              <a:ln w="6619" cap="flat">
                <a:noFill/>
                <a:prstDash val="solid"/>
                <a:miter/>
              </a:ln>
            </p:spPr>
            <p:txBody>
              <a:bodyPr rtlCol="0" anchor="ctr"/>
              <a:lstStyle/>
              <a:p>
                <a:endParaRPr lang="en-US"/>
              </a:p>
            </p:txBody>
          </p:sp>
        </p:grpSp>
        <p:sp>
          <p:nvSpPr>
            <p:cNvPr id="31" name="Freeform: Shape 146">
              <a:extLst>
                <a:ext uri="{FF2B5EF4-FFF2-40B4-BE49-F238E27FC236}">
                  <a16:creationId xmlns:a16="http://schemas.microsoft.com/office/drawing/2014/main" id="{C93A13D7-0F42-4450-9239-365F586C1359}"/>
                </a:ext>
              </a:extLst>
            </p:cNvPr>
            <p:cNvSpPr/>
            <p:nvPr/>
          </p:nvSpPr>
          <p:spPr>
            <a:xfrm>
              <a:off x="8569304" y="52160"/>
              <a:ext cx="3648263" cy="6801979"/>
            </a:xfrm>
            <a:custGeom>
              <a:avLst/>
              <a:gdLst>
                <a:gd name="connsiteX0" fmla="*/ 3531980 w 3649260"/>
                <a:gd name="connsiteY0" fmla="*/ 2838259 h 6801978"/>
                <a:gd name="connsiteX1" fmla="*/ 3416083 w 3649260"/>
                <a:gd name="connsiteY1" fmla="*/ 2762009 h 6801978"/>
                <a:gd name="connsiteX2" fmla="*/ 3197329 w 3649260"/>
                <a:gd name="connsiteY2" fmla="*/ 2823300 h 6801978"/>
                <a:gd name="connsiteX3" fmla="*/ 2983075 w 3649260"/>
                <a:gd name="connsiteY3" fmla="*/ 2937873 h 6801978"/>
                <a:gd name="connsiteX4" fmla="*/ 2846792 w 3649260"/>
                <a:gd name="connsiteY4" fmla="*/ 2932578 h 6801978"/>
                <a:gd name="connsiteX5" fmla="*/ 2766372 w 3649260"/>
                <a:gd name="connsiteY5" fmla="*/ 2845341 h 6801978"/>
                <a:gd name="connsiteX6" fmla="*/ 2692836 w 3649260"/>
                <a:gd name="connsiteY6" fmla="*/ 2507116 h 6801978"/>
                <a:gd name="connsiteX7" fmla="*/ 2794966 w 3649260"/>
                <a:gd name="connsiteY7" fmla="*/ 1947091 h 6801978"/>
                <a:gd name="connsiteX8" fmla="*/ 2807476 w 3649260"/>
                <a:gd name="connsiteY8" fmla="*/ 1893809 h 6801978"/>
                <a:gd name="connsiteX9" fmla="*/ 2714281 w 3649260"/>
                <a:gd name="connsiteY9" fmla="*/ 1918829 h 6801978"/>
                <a:gd name="connsiteX10" fmla="*/ 1902210 w 3649260"/>
                <a:gd name="connsiteY10" fmla="*/ 1968801 h 6801978"/>
                <a:gd name="connsiteX11" fmla="*/ 1728132 w 3649260"/>
                <a:gd name="connsiteY11" fmla="*/ 1887918 h 6801978"/>
                <a:gd name="connsiteX12" fmla="*/ 1753483 w 3649260"/>
                <a:gd name="connsiteY12" fmla="*/ 1879314 h 6801978"/>
                <a:gd name="connsiteX13" fmla="*/ 2350772 w 3649260"/>
                <a:gd name="connsiteY13" fmla="*/ 1408975 h 6801978"/>
                <a:gd name="connsiteX14" fmla="*/ 1416118 w 3649260"/>
                <a:gd name="connsiteY14" fmla="*/ 2328 h 6801978"/>
                <a:gd name="connsiteX15" fmla="*/ 561090 w 3649260"/>
                <a:gd name="connsiteY15" fmla="*/ 764295 h 6801978"/>
                <a:gd name="connsiteX16" fmla="*/ 549374 w 3649260"/>
                <a:gd name="connsiteY16" fmla="*/ 1048378 h 6801978"/>
                <a:gd name="connsiteX17" fmla="*/ 1097948 w 3649260"/>
                <a:gd name="connsiteY17" fmla="*/ 1823318 h 6801978"/>
                <a:gd name="connsiteX18" fmla="*/ 1100132 w 3649260"/>
                <a:gd name="connsiteY18" fmla="*/ 1857736 h 6801978"/>
                <a:gd name="connsiteX19" fmla="*/ 983177 w 3649260"/>
                <a:gd name="connsiteY19" fmla="*/ 1912805 h 6801978"/>
                <a:gd name="connsiteX20" fmla="*/ 522038 w 3649260"/>
                <a:gd name="connsiteY20" fmla="*/ 1922866 h 6801978"/>
                <a:gd name="connsiteX21" fmla="*/ 285611 w 3649260"/>
                <a:gd name="connsiteY21" fmla="*/ 1876997 h 6801978"/>
                <a:gd name="connsiteX22" fmla="*/ 245964 w 3649260"/>
                <a:gd name="connsiteY22" fmla="*/ 1890103 h 6801978"/>
                <a:gd name="connsiteX23" fmla="*/ 227232 w 3649260"/>
                <a:gd name="connsiteY23" fmla="*/ 1920086 h 6801978"/>
                <a:gd name="connsiteX24" fmla="*/ 222666 w 3649260"/>
                <a:gd name="connsiteY24" fmla="*/ 1936567 h 6801978"/>
                <a:gd name="connsiteX25" fmla="*/ 85522 w 3649260"/>
                <a:gd name="connsiteY25" fmla="*/ 2458666 h 6801978"/>
                <a:gd name="connsiteX26" fmla="*/ 129604 w 3649260"/>
                <a:gd name="connsiteY26" fmla="*/ 2816483 h 6801978"/>
                <a:gd name="connsiteX27" fmla="*/ 352330 w 3649260"/>
                <a:gd name="connsiteY27" fmla="*/ 2890681 h 6801978"/>
                <a:gd name="connsiteX28" fmla="*/ 489539 w 3649260"/>
                <a:gd name="connsiteY28" fmla="*/ 2811784 h 6801978"/>
                <a:gd name="connsiteX29" fmla="*/ 780572 w 3649260"/>
                <a:gd name="connsiteY29" fmla="*/ 2842363 h 6801978"/>
                <a:gd name="connsiteX30" fmla="*/ 962989 w 3649260"/>
                <a:gd name="connsiteY30" fmla="*/ 3064228 h 6801978"/>
                <a:gd name="connsiteX31" fmla="*/ 1006276 w 3649260"/>
                <a:gd name="connsiteY31" fmla="*/ 3210903 h 6801978"/>
                <a:gd name="connsiteX32" fmla="*/ 909045 w 3649260"/>
                <a:gd name="connsiteY32" fmla="*/ 3446072 h 6801978"/>
                <a:gd name="connsiteX33" fmla="*/ 499004 w 3649260"/>
                <a:gd name="connsiteY33" fmla="*/ 3570772 h 6801978"/>
                <a:gd name="connsiteX34" fmla="*/ 296003 w 3649260"/>
                <a:gd name="connsiteY34" fmla="*/ 3479034 h 6801978"/>
                <a:gd name="connsiteX35" fmla="*/ 88368 w 3649260"/>
                <a:gd name="connsiteY35" fmla="*/ 3550320 h 6801978"/>
                <a:gd name="connsiteX36" fmla="*/ 9736 w 3649260"/>
                <a:gd name="connsiteY36" fmla="*/ 3966847 h 6801978"/>
                <a:gd name="connsiteX37" fmla="*/ 3977 w 3649260"/>
                <a:gd name="connsiteY37" fmla="*/ 4039919 h 6801978"/>
                <a:gd name="connsiteX38" fmla="*/ 999 w 3649260"/>
                <a:gd name="connsiteY38" fmla="*/ 4072616 h 6801978"/>
                <a:gd name="connsiteX39" fmla="*/ 999 w 3649260"/>
                <a:gd name="connsiteY39" fmla="*/ 6596069 h 6801978"/>
                <a:gd name="connsiteX40" fmla="*/ 278727 w 3649260"/>
                <a:gd name="connsiteY40" fmla="*/ 6781730 h 6801978"/>
                <a:gd name="connsiteX41" fmla="*/ 883363 w 3649260"/>
                <a:gd name="connsiteY41" fmla="*/ 6766969 h 6801978"/>
                <a:gd name="connsiteX42" fmla="*/ 1139117 w 3649260"/>
                <a:gd name="connsiteY42" fmla="*/ 6689396 h 6801978"/>
                <a:gd name="connsiteX43" fmla="*/ 1242769 w 3649260"/>
                <a:gd name="connsiteY43" fmla="*/ 6520746 h 6801978"/>
                <a:gd name="connsiteX44" fmla="*/ 1242041 w 3649260"/>
                <a:gd name="connsiteY44" fmla="*/ 5300752 h 6801978"/>
                <a:gd name="connsiteX45" fmla="*/ 1242571 w 3649260"/>
                <a:gd name="connsiteY45" fmla="*/ 5235357 h 6801978"/>
                <a:gd name="connsiteX46" fmla="*/ 1282284 w 3649260"/>
                <a:gd name="connsiteY46" fmla="*/ 5163278 h 6801978"/>
                <a:gd name="connsiteX47" fmla="*/ 1376669 w 3649260"/>
                <a:gd name="connsiteY47" fmla="*/ 5185451 h 6801978"/>
                <a:gd name="connsiteX48" fmla="*/ 1386333 w 3649260"/>
                <a:gd name="connsiteY48" fmla="*/ 5211993 h 6801978"/>
                <a:gd name="connsiteX49" fmla="*/ 1387657 w 3649260"/>
                <a:gd name="connsiteY49" fmla="*/ 5347813 h 6801978"/>
                <a:gd name="connsiteX50" fmla="*/ 1387591 w 3649260"/>
                <a:gd name="connsiteY50" fmla="*/ 5495281 h 6801978"/>
                <a:gd name="connsiteX51" fmla="*/ 1384678 w 3649260"/>
                <a:gd name="connsiteY51" fmla="*/ 5802861 h 6801978"/>
                <a:gd name="connsiteX52" fmla="*/ 1384678 w 3649260"/>
                <a:gd name="connsiteY52" fmla="*/ 5815173 h 6801978"/>
                <a:gd name="connsiteX53" fmla="*/ 1383421 w 3649260"/>
                <a:gd name="connsiteY53" fmla="*/ 6434701 h 6801978"/>
                <a:gd name="connsiteX54" fmla="*/ 1383222 w 3649260"/>
                <a:gd name="connsiteY54" fmla="*/ 6518364 h 6801978"/>
                <a:gd name="connsiteX55" fmla="*/ 1392952 w 3649260"/>
                <a:gd name="connsiteY55" fmla="*/ 6610300 h 6801978"/>
                <a:gd name="connsiteX56" fmla="*/ 1453780 w 3649260"/>
                <a:gd name="connsiteY56" fmla="*/ 6683306 h 6801978"/>
                <a:gd name="connsiteX57" fmla="*/ 2621154 w 3649260"/>
                <a:gd name="connsiteY57" fmla="*/ 6681718 h 6801978"/>
                <a:gd name="connsiteX58" fmla="*/ 2660205 w 3649260"/>
                <a:gd name="connsiteY58" fmla="*/ 6617448 h 6801978"/>
                <a:gd name="connsiteX59" fmla="*/ 2659675 w 3649260"/>
                <a:gd name="connsiteY59" fmla="*/ 5052146 h 6801978"/>
                <a:gd name="connsiteX60" fmla="*/ 2648556 w 3649260"/>
                <a:gd name="connsiteY60" fmla="*/ 3999478 h 6801978"/>
                <a:gd name="connsiteX61" fmla="*/ 2646371 w 3649260"/>
                <a:gd name="connsiteY61" fmla="*/ 3844993 h 6801978"/>
                <a:gd name="connsiteX62" fmla="*/ 2704485 w 3649260"/>
                <a:gd name="connsiteY62" fmla="*/ 3650331 h 6801978"/>
                <a:gd name="connsiteX63" fmla="*/ 3015044 w 3649260"/>
                <a:gd name="connsiteY63" fmla="*/ 3499818 h 6801978"/>
                <a:gd name="connsiteX64" fmla="*/ 3214934 w 3649260"/>
                <a:gd name="connsiteY64" fmla="*/ 3552107 h 6801978"/>
                <a:gd name="connsiteX65" fmla="*/ 3561368 w 3649260"/>
                <a:gd name="connsiteY65" fmla="*/ 3411323 h 6801978"/>
                <a:gd name="connsiteX66" fmla="*/ 3531980 w 3649260"/>
                <a:gd name="connsiteY66" fmla="*/ 2838259 h 6801978"/>
                <a:gd name="connsiteX0" fmla="*/ 3531544 w 3648824"/>
                <a:gd name="connsiteY0" fmla="*/ 2838259 h 6801978"/>
                <a:gd name="connsiteX1" fmla="*/ 3415647 w 3648824"/>
                <a:gd name="connsiteY1" fmla="*/ 2762009 h 6801978"/>
                <a:gd name="connsiteX2" fmla="*/ 3196893 w 3648824"/>
                <a:gd name="connsiteY2" fmla="*/ 2823300 h 6801978"/>
                <a:gd name="connsiteX3" fmla="*/ 2982639 w 3648824"/>
                <a:gd name="connsiteY3" fmla="*/ 2937873 h 6801978"/>
                <a:gd name="connsiteX4" fmla="*/ 2846356 w 3648824"/>
                <a:gd name="connsiteY4" fmla="*/ 2932578 h 6801978"/>
                <a:gd name="connsiteX5" fmla="*/ 2765936 w 3648824"/>
                <a:gd name="connsiteY5" fmla="*/ 2845341 h 6801978"/>
                <a:gd name="connsiteX6" fmla="*/ 2692400 w 3648824"/>
                <a:gd name="connsiteY6" fmla="*/ 2507116 h 6801978"/>
                <a:gd name="connsiteX7" fmla="*/ 2794530 w 3648824"/>
                <a:gd name="connsiteY7" fmla="*/ 1947091 h 6801978"/>
                <a:gd name="connsiteX8" fmla="*/ 2807040 w 3648824"/>
                <a:gd name="connsiteY8" fmla="*/ 1893809 h 6801978"/>
                <a:gd name="connsiteX9" fmla="*/ 2713845 w 3648824"/>
                <a:gd name="connsiteY9" fmla="*/ 1918829 h 6801978"/>
                <a:gd name="connsiteX10" fmla="*/ 1901774 w 3648824"/>
                <a:gd name="connsiteY10" fmla="*/ 1968801 h 6801978"/>
                <a:gd name="connsiteX11" fmla="*/ 1727696 w 3648824"/>
                <a:gd name="connsiteY11" fmla="*/ 1887918 h 6801978"/>
                <a:gd name="connsiteX12" fmla="*/ 1753047 w 3648824"/>
                <a:gd name="connsiteY12" fmla="*/ 1879314 h 6801978"/>
                <a:gd name="connsiteX13" fmla="*/ 2350336 w 3648824"/>
                <a:gd name="connsiteY13" fmla="*/ 1408975 h 6801978"/>
                <a:gd name="connsiteX14" fmla="*/ 1415682 w 3648824"/>
                <a:gd name="connsiteY14" fmla="*/ 2328 h 6801978"/>
                <a:gd name="connsiteX15" fmla="*/ 560654 w 3648824"/>
                <a:gd name="connsiteY15" fmla="*/ 764295 h 6801978"/>
                <a:gd name="connsiteX16" fmla="*/ 548938 w 3648824"/>
                <a:gd name="connsiteY16" fmla="*/ 1048378 h 6801978"/>
                <a:gd name="connsiteX17" fmla="*/ 1097512 w 3648824"/>
                <a:gd name="connsiteY17" fmla="*/ 1823318 h 6801978"/>
                <a:gd name="connsiteX18" fmla="*/ 1099696 w 3648824"/>
                <a:gd name="connsiteY18" fmla="*/ 1857736 h 6801978"/>
                <a:gd name="connsiteX19" fmla="*/ 982741 w 3648824"/>
                <a:gd name="connsiteY19" fmla="*/ 1912805 h 6801978"/>
                <a:gd name="connsiteX20" fmla="*/ 521602 w 3648824"/>
                <a:gd name="connsiteY20" fmla="*/ 1922866 h 6801978"/>
                <a:gd name="connsiteX21" fmla="*/ 285175 w 3648824"/>
                <a:gd name="connsiteY21" fmla="*/ 1876997 h 6801978"/>
                <a:gd name="connsiteX22" fmla="*/ 245528 w 3648824"/>
                <a:gd name="connsiteY22" fmla="*/ 1890103 h 6801978"/>
                <a:gd name="connsiteX23" fmla="*/ 226796 w 3648824"/>
                <a:gd name="connsiteY23" fmla="*/ 1920086 h 6801978"/>
                <a:gd name="connsiteX24" fmla="*/ 222230 w 3648824"/>
                <a:gd name="connsiteY24" fmla="*/ 1936567 h 6801978"/>
                <a:gd name="connsiteX25" fmla="*/ 85086 w 3648824"/>
                <a:gd name="connsiteY25" fmla="*/ 2458666 h 6801978"/>
                <a:gd name="connsiteX26" fmla="*/ 129168 w 3648824"/>
                <a:gd name="connsiteY26" fmla="*/ 2816483 h 6801978"/>
                <a:gd name="connsiteX27" fmla="*/ 351894 w 3648824"/>
                <a:gd name="connsiteY27" fmla="*/ 2890681 h 6801978"/>
                <a:gd name="connsiteX28" fmla="*/ 489103 w 3648824"/>
                <a:gd name="connsiteY28" fmla="*/ 2811784 h 6801978"/>
                <a:gd name="connsiteX29" fmla="*/ 780136 w 3648824"/>
                <a:gd name="connsiteY29" fmla="*/ 2842363 h 6801978"/>
                <a:gd name="connsiteX30" fmla="*/ 962553 w 3648824"/>
                <a:gd name="connsiteY30" fmla="*/ 3064228 h 6801978"/>
                <a:gd name="connsiteX31" fmla="*/ 1005840 w 3648824"/>
                <a:gd name="connsiteY31" fmla="*/ 3210903 h 6801978"/>
                <a:gd name="connsiteX32" fmla="*/ 908609 w 3648824"/>
                <a:gd name="connsiteY32" fmla="*/ 3446072 h 6801978"/>
                <a:gd name="connsiteX33" fmla="*/ 498568 w 3648824"/>
                <a:gd name="connsiteY33" fmla="*/ 3570772 h 6801978"/>
                <a:gd name="connsiteX34" fmla="*/ 295567 w 3648824"/>
                <a:gd name="connsiteY34" fmla="*/ 3479034 h 6801978"/>
                <a:gd name="connsiteX35" fmla="*/ 87932 w 3648824"/>
                <a:gd name="connsiteY35" fmla="*/ 3550320 h 6801978"/>
                <a:gd name="connsiteX36" fmla="*/ 9300 w 3648824"/>
                <a:gd name="connsiteY36" fmla="*/ 3966847 h 6801978"/>
                <a:gd name="connsiteX37" fmla="*/ 563 w 3648824"/>
                <a:gd name="connsiteY37" fmla="*/ 4072616 h 6801978"/>
                <a:gd name="connsiteX38" fmla="*/ 563 w 3648824"/>
                <a:gd name="connsiteY38" fmla="*/ 6596069 h 6801978"/>
                <a:gd name="connsiteX39" fmla="*/ 278291 w 3648824"/>
                <a:gd name="connsiteY39" fmla="*/ 6781730 h 6801978"/>
                <a:gd name="connsiteX40" fmla="*/ 882927 w 3648824"/>
                <a:gd name="connsiteY40" fmla="*/ 6766969 h 6801978"/>
                <a:gd name="connsiteX41" fmla="*/ 1138681 w 3648824"/>
                <a:gd name="connsiteY41" fmla="*/ 6689396 h 6801978"/>
                <a:gd name="connsiteX42" fmla="*/ 1242333 w 3648824"/>
                <a:gd name="connsiteY42" fmla="*/ 6520746 h 6801978"/>
                <a:gd name="connsiteX43" fmla="*/ 1241605 w 3648824"/>
                <a:gd name="connsiteY43" fmla="*/ 5300752 h 6801978"/>
                <a:gd name="connsiteX44" fmla="*/ 1242135 w 3648824"/>
                <a:gd name="connsiteY44" fmla="*/ 5235357 h 6801978"/>
                <a:gd name="connsiteX45" fmla="*/ 1281848 w 3648824"/>
                <a:gd name="connsiteY45" fmla="*/ 5163278 h 6801978"/>
                <a:gd name="connsiteX46" fmla="*/ 1376233 w 3648824"/>
                <a:gd name="connsiteY46" fmla="*/ 5185451 h 6801978"/>
                <a:gd name="connsiteX47" fmla="*/ 1385897 w 3648824"/>
                <a:gd name="connsiteY47" fmla="*/ 5211993 h 6801978"/>
                <a:gd name="connsiteX48" fmla="*/ 1387221 w 3648824"/>
                <a:gd name="connsiteY48" fmla="*/ 5347813 h 6801978"/>
                <a:gd name="connsiteX49" fmla="*/ 1387155 w 3648824"/>
                <a:gd name="connsiteY49" fmla="*/ 5495281 h 6801978"/>
                <a:gd name="connsiteX50" fmla="*/ 1384242 w 3648824"/>
                <a:gd name="connsiteY50" fmla="*/ 5802861 h 6801978"/>
                <a:gd name="connsiteX51" fmla="*/ 1384242 w 3648824"/>
                <a:gd name="connsiteY51" fmla="*/ 5815173 h 6801978"/>
                <a:gd name="connsiteX52" fmla="*/ 1382985 w 3648824"/>
                <a:gd name="connsiteY52" fmla="*/ 6434701 h 6801978"/>
                <a:gd name="connsiteX53" fmla="*/ 1382786 w 3648824"/>
                <a:gd name="connsiteY53" fmla="*/ 6518364 h 6801978"/>
                <a:gd name="connsiteX54" fmla="*/ 1392516 w 3648824"/>
                <a:gd name="connsiteY54" fmla="*/ 6610300 h 6801978"/>
                <a:gd name="connsiteX55" fmla="*/ 1453344 w 3648824"/>
                <a:gd name="connsiteY55" fmla="*/ 6683306 h 6801978"/>
                <a:gd name="connsiteX56" fmla="*/ 2620718 w 3648824"/>
                <a:gd name="connsiteY56" fmla="*/ 6681718 h 6801978"/>
                <a:gd name="connsiteX57" fmla="*/ 2659769 w 3648824"/>
                <a:gd name="connsiteY57" fmla="*/ 6617448 h 6801978"/>
                <a:gd name="connsiteX58" fmla="*/ 2659239 w 3648824"/>
                <a:gd name="connsiteY58" fmla="*/ 5052146 h 6801978"/>
                <a:gd name="connsiteX59" fmla="*/ 2648120 w 3648824"/>
                <a:gd name="connsiteY59" fmla="*/ 3999478 h 6801978"/>
                <a:gd name="connsiteX60" fmla="*/ 2645935 w 3648824"/>
                <a:gd name="connsiteY60" fmla="*/ 3844993 h 6801978"/>
                <a:gd name="connsiteX61" fmla="*/ 2704049 w 3648824"/>
                <a:gd name="connsiteY61" fmla="*/ 3650331 h 6801978"/>
                <a:gd name="connsiteX62" fmla="*/ 3014608 w 3648824"/>
                <a:gd name="connsiteY62" fmla="*/ 3499818 h 6801978"/>
                <a:gd name="connsiteX63" fmla="*/ 3214498 w 3648824"/>
                <a:gd name="connsiteY63" fmla="*/ 3552107 h 6801978"/>
                <a:gd name="connsiteX64" fmla="*/ 3560932 w 3648824"/>
                <a:gd name="connsiteY64" fmla="*/ 3411323 h 6801978"/>
                <a:gd name="connsiteX65" fmla="*/ 3531544 w 3648824"/>
                <a:gd name="connsiteY65" fmla="*/ 2838259 h 6801978"/>
                <a:gd name="connsiteX0" fmla="*/ 3530984 w 3648264"/>
                <a:gd name="connsiteY0" fmla="*/ 2838259 h 6801978"/>
                <a:gd name="connsiteX1" fmla="*/ 3415087 w 3648264"/>
                <a:gd name="connsiteY1" fmla="*/ 2762009 h 6801978"/>
                <a:gd name="connsiteX2" fmla="*/ 3196333 w 3648264"/>
                <a:gd name="connsiteY2" fmla="*/ 2823300 h 6801978"/>
                <a:gd name="connsiteX3" fmla="*/ 2982079 w 3648264"/>
                <a:gd name="connsiteY3" fmla="*/ 2937873 h 6801978"/>
                <a:gd name="connsiteX4" fmla="*/ 2845796 w 3648264"/>
                <a:gd name="connsiteY4" fmla="*/ 2932578 h 6801978"/>
                <a:gd name="connsiteX5" fmla="*/ 2765376 w 3648264"/>
                <a:gd name="connsiteY5" fmla="*/ 2845341 h 6801978"/>
                <a:gd name="connsiteX6" fmla="*/ 2691840 w 3648264"/>
                <a:gd name="connsiteY6" fmla="*/ 2507116 h 6801978"/>
                <a:gd name="connsiteX7" fmla="*/ 2793970 w 3648264"/>
                <a:gd name="connsiteY7" fmla="*/ 1947091 h 6801978"/>
                <a:gd name="connsiteX8" fmla="*/ 2806480 w 3648264"/>
                <a:gd name="connsiteY8" fmla="*/ 1893809 h 6801978"/>
                <a:gd name="connsiteX9" fmla="*/ 2713285 w 3648264"/>
                <a:gd name="connsiteY9" fmla="*/ 1918829 h 6801978"/>
                <a:gd name="connsiteX10" fmla="*/ 1901214 w 3648264"/>
                <a:gd name="connsiteY10" fmla="*/ 1968801 h 6801978"/>
                <a:gd name="connsiteX11" fmla="*/ 1727136 w 3648264"/>
                <a:gd name="connsiteY11" fmla="*/ 1887918 h 6801978"/>
                <a:gd name="connsiteX12" fmla="*/ 1752487 w 3648264"/>
                <a:gd name="connsiteY12" fmla="*/ 1879314 h 6801978"/>
                <a:gd name="connsiteX13" fmla="*/ 2349776 w 3648264"/>
                <a:gd name="connsiteY13" fmla="*/ 1408975 h 6801978"/>
                <a:gd name="connsiteX14" fmla="*/ 1415122 w 3648264"/>
                <a:gd name="connsiteY14" fmla="*/ 2328 h 6801978"/>
                <a:gd name="connsiteX15" fmla="*/ 560094 w 3648264"/>
                <a:gd name="connsiteY15" fmla="*/ 764295 h 6801978"/>
                <a:gd name="connsiteX16" fmla="*/ 548378 w 3648264"/>
                <a:gd name="connsiteY16" fmla="*/ 1048378 h 6801978"/>
                <a:gd name="connsiteX17" fmla="*/ 1096952 w 3648264"/>
                <a:gd name="connsiteY17" fmla="*/ 1823318 h 6801978"/>
                <a:gd name="connsiteX18" fmla="*/ 1099136 w 3648264"/>
                <a:gd name="connsiteY18" fmla="*/ 1857736 h 6801978"/>
                <a:gd name="connsiteX19" fmla="*/ 982181 w 3648264"/>
                <a:gd name="connsiteY19" fmla="*/ 1912805 h 6801978"/>
                <a:gd name="connsiteX20" fmla="*/ 521042 w 3648264"/>
                <a:gd name="connsiteY20" fmla="*/ 1922866 h 6801978"/>
                <a:gd name="connsiteX21" fmla="*/ 284615 w 3648264"/>
                <a:gd name="connsiteY21" fmla="*/ 1876997 h 6801978"/>
                <a:gd name="connsiteX22" fmla="*/ 244968 w 3648264"/>
                <a:gd name="connsiteY22" fmla="*/ 1890103 h 6801978"/>
                <a:gd name="connsiteX23" fmla="*/ 226236 w 3648264"/>
                <a:gd name="connsiteY23" fmla="*/ 1920086 h 6801978"/>
                <a:gd name="connsiteX24" fmla="*/ 221670 w 3648264"/>
                <a:gd name="connsiteY24" fmla="*/ 1936567 h 6801978"/>
                <a:gd name="connsiteX25" fmla="*/ 84526 w 3648264"/>
                <a:gd name="connsiteY25" fmla="*/ 2458666 h 6801978"/>
                <a:gd name="connsiteX26" fmla="*/ 128608 w 3648264"/>
                <a:gd name="connsiteY26" fmla="*/ 2816483 h 6801978"/>
                <a:gd name="connsiteX27" fmla="*/ 351334 w 3648264"/>
                <a:gd name="connsiteY27" fmla="*/ 2890681 h 6801978"/>
                <a:gd name="connsiteX28" fmla="*/ 488543 w 3648264"/>
                <a:gd name="connsiteY28" fmla="*/ 2811784 h 6801978"/>
                <a:gd name="connsiteX29" fmla="*/ 779576 w 3648264"/>
                <a:gd name="connsiteY29" fmla="*/ 2842363 h 6801978"/>
                <a:gd name="connsiteX30" fmla="*/ 961993 w 3648264"/>
                <a:gd name="connsiteY30" fmla="*/ 3064228 h 6801978"/>
                <a:gd name="connsiteX31" fmla="*/ 1005280 w 3648264"/>
                <a:gd name="connsiteY31" fmla="*/ 3210903 h 6801978"/>
                <a:gd name="connsiteX32" fmla="*/ 908049 w 3648264"/>
                <a:gd name="connsiteY32" fmla="*/ 3446072 h 6801978"/>
                <a:gd name="connsiteX33" fmla="*/ 498008 w 3648264"/>
                <a:gd name="connsiteY33" fmla="*/ 3570772 h 6801978"/>
                <a:gd name="connsiteX34" fmla="*/ 295007 w 3648264"/>
                <a:gd name="connsiteY34" fmla="*/ 3479034 h 6801978"/>
                <a:gd name="connsiteX35" fmla="*/ 87372 w 3648264"/>
                <a:gd name="connsiteY35" fmla="*/ 3550320 h 6801978"/>
                <a:gd name="connsiteX36" fmla="*/ 3 w 3648264"/>
                <a:gd name="connsiteY36" fmla="*/ 4072616 h 6801978"/>
                <a:gd name="connsiteX37" fmla="*/ 3 w 3648264"/>
                <a:gd name="connsiteY37" fmla="*/ 6596069 h 6801978"/>
                <a:gd name="connsiteX38" fmla="*/ 277731 w 3648264"/>
                <a:gd name="connsiteY38" fmla="*/ 6781730 h 6801978"/>
                <a:gd name="connsiteX39" fmla="*/ 882367 w 3648264"/>
                <a:gd name="connsiteY39" fmla="*/ 6766969 h 6801978"/>
                <a:gd name="connsiteX40" fmla="*/ 1138121 w 3648264"/>
                <a:gd name="connsiteY40" fmla="*/ 6689396 h 6801978"/>
                <a:gd name="connsiteX41" fmla="*/ 1241773 w 3648264"/>
                <a:gd name="connsiteY41" fmla="*/ 6520746 h 6801978"/>
                <a:gd name="connsiteX42" fmla="*/ 1241045 w 3648264"/>
                <a:gd name="connsiteY42" fmla="*/ 5300752 h 6801978"/>
                <a:gd name="connsiteX43" fmla="*/ 1241575 w 3648264"/>
                <a:gd name="connsiteY43" fmla="*/ 5235357 h 6801978"/>
                <a:gd name="connsiteX44" fmla="*/ 1281288 w 3648264"/>
                <a:gd name="connsiteY44" fmla="*/ 5163278 h 6801978"/>
                <a:gd name="connsiteX45" fmla="*/ 1375673 w 3648264"/>
                <a:gd name="connsiteY45" fmla="*/ 5185451 h 6801978"/>
                <a:gd name="connsiteX46" fmla="*/ 1385337 w 3648264"/>
                <a:gd name="connsiteY46" fmla="*/ 5211993 h 6801978"/>
                <a:gd name="connsiteX47" fmla="*/ 1386661 w 3648264"/>
                <a:gd name="connsiteY47" fmla="*/ 5347813 h 6801978"/>
                <a:gd name="connsiteX48" fmla="*/ 1386595 w 3648264"/>
                <a:gd name="connsiteY48" fmla="*/ 5495281 h 6801978"/>
                <a:gd name="connsiteX49" fmla="*/ 1383682 w 3648264"/>
                <a:gd name="connsiteY49" fmla="*/ 5802861 h 6801978"/>
                <a:gd name="connsiteX50" fmla="*/ 1383682 w 3648264"/>
                <a:gd name="connsiteY50" fmla="*/ 5815173 h 6801978"/>
                <a:gd name="connsiteX51" fmla="*/ 1382425 w 3648264"/>
                <a:gd name="connsiteY51" fmla="*/ 6434701 h 6801978"/>
                <a:gd name="connsiteX52" fmla="*/ 1382226 w 3648264"/>
                <a:gd name="connsiteY52" fmla="*/ 6518364 h 6801978"/>
                <a:gd name="connsiteX53" fmla="*/ 1391956 w 3648264"/>
                <a:gd name="connsiteY53" fmla="*/ 6610300 h 6801978"/>
                <a:gd name="connsiteX54" fmla="*/ 1452784 w 3648264"/>
                <a:gd name="connsiteY54" fmla="*/ 6683306 h 6801978"/>
                <a:gd name="connsiteX55" fmla="*/ 2620158 w 3648264"/>
                <a:gd name="connsiteY55" fmla="*/ 6681718 h 6801978"/>
                <a:gd name="connsiteX56" fmla="*/ 2659209 w 3648264"/>
                <a:gd name="connsiteY56" fmla="*/ 6617448 h 6801978"/>
                <a:gd name="connsiteX57" fmla="*/ 2658679 w 3648264"/>
                <a:gd name="connsiteY57" fmla="*/ 5052146 h 6801978"/>
                <a:gd name="connsiteX58" fmla="*/ 2647560 w 3648264"/>
                <a:gd name="connsiteY58" fmla="*/ 3999478 h 6801978"/>
                <a:gd name="connsiteX59" fmla="*/ 2645375 w 3648264"/>
                <a:gd name="connsiteY59" fmla="*/ 3844993 h 6801978"/>
                <a:gd name="connsiteX60" fmla="*/ 2703489 w 3648264"/>
                <a:gd name="connsiteY60" fmla="*/ 3650331 h 6801978"/>
                <a:gd name="connsiteX61" fmla="*/ 3014048 w 3648264"/>
                <a:gd name="connsiteY61" fmla="*/ 3499818 h 6801978"/>
                <a:gd name="connsiteX62" fmla="*/ 3213938 w 3648264"/>
                <a:gd name="connsiteY62" fmla="*/ 3552107 h 6801978"/>
                <a:gd name="connsiteX63" fmla="*/ 3560372 w 3648264"/>
                <a:gd name="connsiteY63" fmla="*/ 3411323 h 6801978"/>
                <a:gd name="connsiteX64" fmla="*/ 3530984 w 3648264"/>
                <a:gd name="connsiteY64" fmla="*/ 2838259 h 6801978"/>
                <a:gd name="connsiteX0" fmla="*/ 3530984 w 3648264"/>
                <a:gd name="connsiteY0" fmla="*/ 2838259 h 6801978"/>
                <a:gd name="connsiteX1" fmla="*/ 3415087 w 3648264"/>
                <a:gd name="connsiteY1" fmla="*/ 2762009 h 6801978"/>
                <a:gd name="connsiteX2" fmla="*/ 3196333 w 3648264"/>
                <a:gd name="connsiteY2" fmla="*/ 2823300 h 6801978"/>
                <a:gd name="connsiteX3" fmla="*/ 2982079 w 3648264"/>
                <a:gd name="connsiteY3" fmla="*/ 2937873 h 6801978"/>
                <a:gd name="connsiteX4" fmla="*/ 2845796 w 3648264"/>
                <a:gd name="connsiteY4" fmla="*/ 2932578 h 6801978"/>
                <a:gd name="connsiteX5" fmla="*/ 2765376 w 3648264"/>
                <a:gd name="connsiteY5" fmla="*/ 2845341 h 6801978"/>
                <a:gd name="connsiteX6" fmla="*/ 2691840 w 3648264"/>
                <a:gd name="connsiteY6" fmla="*/ 2507116 h 6801978"/>
                <a:gd name="connsiteX7" fmla="*/ 2793970 w 3648264"/>
                <a:gd name="connsiteY7" fmla="*/ 1947091 h 6801978"/>
                <a:gd name="connsiteX8" fmla="*/ 2806480 w 3648264"/>
                <a:gd name="connsiteY8" fmla="*/ 1893809 h 6801978"/>
                <a:gd name="connsiteX9" fmla="*/ 2713285 w 3648264"/>
                <a:gd name="connsiteY9" fmla="*/ 1918829 h 6801978"/>
                <a:gd name="connsiteX10" fmla="*/ 1901214 w 3648264"/>
                <a:gd name="connsiteY10" fmla="*/ 1968801 h 6801978"/>
                <a:gd name="connsiteX11" fmla="*/ 1727136 w 3648264"/>
                <a:gd name="connsiteY11" fmla="*/ 1887918 h 6801978"/>
                <a:gd name="connsiteX12" fmla="*/ 1752487 w 3648264"/>
                <a:gd name="connsiteY12" fmla="*/ 1879314 h 6801978"/>
                <a:gd name="connsiteX13" fmla="*/ 2349776 w 3648264"/>
                <a:gd name="connsiteY13" fmla="*/ 1408975 h 6801978"/>
                <a:gd name="connsiteX14" fmla="*/ 1415122 w 3648264"/>
                <a:gd name="connsiteY14" fmla="*/ 2328 h 6801978"/>
                <a:gd name="connsiteX15" fmla="*/ 560094 w 3648264"/>
                <a:gd name="connsiteY15" fmla="*/ 764295 h 6801978"/>
                <a:gd name="connsiteX16" fmla="*/ 548378 w 3648264"/>
                <a:gd name="connsiteY16" fmla="*/ 1048378 h 6801978"/>
                <a:gd name="connsiteX17" fmla="*/ 1096952 w 3648264"/>
                <a:gd name="connsiteY17" fmla="*/ 1823318 h 6801978"/>
                <a:gd name="connsiteX18" fmla="*/ 1099136 w 3648264"/>
                <a:gd name="connsiteY18" fmla="*/ 1857736 h 6801978"/>
                <a:gd name="connsiteX19" fmla="*/ 982181 w 3648264"/>
                <a:gd name="connsiteY19" fmla="*/ 1912805 h 6801978"/>
                <a:gd name="connsiteX20" fmla="*/ 521042 w 3648264"/>
                <a:gd name="connsiteY20" fmla="*/ 1922866 h 6801978"/>
                <a:gd name="connsiteX21" fmla="*/ 284615 w 3648264"/>
                <a:gd name="connsiteY21" fmla="*/ 1876997 h 6801978"/>
                <a:gd name="connsiteX22" fmla="*/ 244968 w 3648264"/>
                <a:gd name="connsiteY22" fmla="*/ 1890103 h 6801978"/>
                <a:gd name="connsiteX23" fmla="*/ 226236 w 3648264"/>
                <a:gd name="connsiteY23" fmla="*/ 1920086 h 6801978"/>
                <a:gd name="connsiteX24" fmla="*/ 221670 w 3648264"/>
                <a:gd name="connsiteY24" fmla="*/ 1936567 h 6801978"/>
                <a:gd name="connsiteX25" fmla="*/ 84526 w 3648264"/>
                <a:gd name="connsiteY25" fmla="*/ 2458666 h 6801978"/>
                <a:gd name="connsiteX26" fmla="*/ 128608 w 3648264"/>
                <a:gd name="connsiteY26" fmla="*/ 2816483 h 6801978"/>
                <a:gd name="connsiteX27" fmla="*/ 351334 w 3648264"/>
                <a:gd name="connsiteY27" fmla="*/ 2890681 h 6801978"/>
                <a:gd name="connsiteX28" fmla="*/ 488543 w 3648264"/>
                <a:gd name="connsiteY28" fmla="*/ 2811784 h 6801978"/>
                <a:gd name="connsiteX29" fmla="*/ 779576 w 3648264"/>
                <a:gd name="connsiteY29" fmla="*/ 2842363 h 6801978"/>
                <a:gd name="connsiteX30" fmla="*/ 961993 w 3648264"/>
                <a:gd name="connsiteY30" fmla="*/ 3064228 h 6801978"/>
                <a:gd name="connsiteX31" fmla="*/ 1005280 w 3648264"/>
                <a:gd name="connsiteY31" fmla="*/ 3210903 h 6801978"/>
                <a:gd name="connsiteX32" fmla="*/ 908049 w 3648264"/>
                <a:gd name="connsiteY32" fmla="*/ 3446072 h 6801978"/>
                <a:gd name="connsiteX33" fmla="*/ 498008 w 3648264"/>
                <a:gd name="connsiteY33" fmla="*/ 3570772 h 6801978"/>
                <a:gd name="connsiteX34" fmla="*/ 295007 w 3648264"/>
                <a:gd name="connsiteY34" fmla="*/ 3479034 h 6801978"/>
                <a:gd name="connsiteX35" fmla="*/ 87372 w 3648264"/>
                <a:gd name="connsiteY35" fmla="*/ 3550320 h 6801978"/>
                <a:gd name="connsiteX36" fmla="*/ 3 w 3648264"/>
                <a:gd name="connsiteY36" fmla="*/ 4072616 h 6801978"/>
                <a:gd name="connsiteX37" fmla="*/ 3 w 3648264"/>
                <a:gd name="connsiteY37" fmla="*/ 6596069 h 6801978"/>
                <a:gd name="connsiteX38" fmla="*/ 277731 w 3648264"/>
                <a:gd name="connsiteY38" fmla="*/ 6781730 h 6801978"/>
                <a:gd name="connsiteX39" fmla="*/ 882367 w 3648264"/>
                <a:gd name="connsiteY39" fmla="*/ 6766969 h 6801978"/>
                <a:gd name="connsiteX40" fmla="*/ 1138121 w 3648264"/>
                <a:gd name="connsiteY40" fmla="*/ 6689396 h 6801978"/>
                <a:gd name="connsiteX41" fmla="*/ 1241773 w 3648264"/>
                <a:gd name="connsiteY41" fmla="*/ 6520746 h 6801978"/>
                <a:gd name="connsiteX42" fmla="*/ 1241045 w 3648264"/>
                <a:gd name="connsiteY42" fmla="*/ 5300752 h 6801978"/>
                <a:gd name="connsiteX43" fmla="*/ 1241575 w 3648264"/>
                <a:gd name="connsiteY43" fmla="*/ 5235357 h 6801978"/>
                <a:gd name="connsiteX44" fmla="*/ 1281288 w 3648264"/>
                <a:gd name="connsiteY44" fmla="*/ 5163278 h 6801978"/>
                <a:gd name="connsiteX45" fmla="*/ 1375673 w 3648264"/>
                <a:gd name="connsiteY45" fmla="*/ 5185451 h 6801978"/>
                <a:gd name="connsiteX46" fmla="*/ 1385337 w 3648264"/>
                <a:gd name="connsiteY46" fmla="*/ 5211993 h 6801978"/>
                <a:gd name="connsiteX47" fmla="*/ 1386661 w 3648264"/>
                <a:gd name="connsiteY47" fmla="*/ 5347813 h 6801978"/>
                <a:gd name="connsiteX48" fmla="*/ 1386595 w 3648264"/>
                <a:gd name="connsiteY48" fmla="*/ 5495281 h 6801978"/>
                <a:gd name="connsiteX49" fmla="*/ 1383682 w 3648264"/>
                <a:gd name="connsiteY49" fmla="*/ 5802861 h 6801978"/>
                <a:gd name="connsiteX50" fmla="*/ 1382425 w 3648264"/>
                <a:gd name="connsiteY50" fmla="*/ 6434701 h 6801978"/>
                <a:gd name="connsiteX51" fmla="*/ 1382226 w 3648264"/>
                <a:gd name="connsiteY51" fmla="*/ 6518364 h 6801978"/>
                <a:gd name="connsiteX52" fmla="*/ 1391956 w 3648264"/>
                <a:gd name="connsiteY52" fmla="*/ 6610300 h 6801978"/>
                <a:gd name="connsiteX53" fmla="*/ 1452784 w 3648264"/>
                <a:gd name="connsiteY53" fmla="*/ 6683306 h 6801978"/>
                <a:gd name="connsiteX54" fmla="*/ 2620158 w 3648264"/>
                <a:gd name="connsiteY54" fmla="*/ 6681718 h 6801978"/>
                <a:gd name="connsiteX55" fmla="*/ 2659209 w 3648264"/>
                <a:gd name="connsiteY55" fmla="*/ 6617448 h 6801978"/>
                <a:gd name="connsiteX56" fmla="*/ 2658679 w 3648264"/>
                <a:gd name="connsiteY56" fmla="*/ 5052146 h 6801978"/>
                <a:gd name="connsiteX57" fmla="*/ 2647560 w 3648264"/>
                <a:gd name="connsiteY57" fmla="*/ 3999478 h 6801978"/>
                <a:gd name="connsiteX58" fmla="*/ 2645375 w 3648264"/>
                <a:gd name="connsiteY58" fmla="*/ 3844993 h 6801978"/>
                <a:gd name="connsiteX59" fmla="*/ 2703489 w 3648264"/>
                <a:gd name="connsiteY59" fmla="*/ 3650331 h 6801978"/>
                <a:gd name="connsiteX60" fmla="*/ 3014048 w 3648264"/>
                <a:gd name="connsiteY60" fmla="*/ 3499818 h 6801978"/>
                <a:gd name="connsiteX61" fmla="*/ 3213938 w 3648264"/>
                <a:gd name="connsiteY61" fmla="*/ 3552107 h 6801978"/>
                <a:gd name="connsiteX62" fmla="*/ 3560372 w 3648264"/>
                <a:gd name="connsiteY62" fmla="*/ 3411323 h 6801978"/>
                <a:gd name="connsiteX63" fmla="*/ 3530984 w 3648264"/>
                <a:gd name="connsiteY63" fmla="*/ 2838259 h 6801978"/>
                <a:gd name="connsiteX0" fmla="*/ 3530984 w 3648264"/>
                <a:gd name="connsiteY0" fmla="*/ 2838259 h 6801978"/>
                <a:gd name="connsiteX1" fmla="*/ 3415087 w 3648264"/>
                <a:gd name="connsiteY1" fmla="*/ 2762009 h 6801978"/>
                <a:gd name="connsiteX2" fmla="*/ 3196333 w 3648264"/>
                <a:gd name="connsiteY2" fmla="*/ 2823300 h 6801978"/>
                <a:gd name="connsiteX3" fmla="*/ 2982079 w 3648264"/>
                <a:gd name="connsiteY3" fmla="*/ 2937873 h 6801978"/>
                <a:gd name="connsiteX4" fmla="*/ 2845796 w 3648264"/>
                <a:gd name="connsiteY4" fmla="*/ 2932578 h 6801978"/>
                <a:gd name="connsiteX5" fmla="*/ 2765376 w 3648264"/>
                <a:gd name="connsiteY5" fmla="*/ 2845341 h 6801978"/>
                <a:gd name="connsiteX6" fmla="*/ 2691840 w 3648264"/>
                <a:gd name="connsiteY6" fmla="*/ 2507116 h 6801978"/>
                <a:gd name="connsiteX7" fmla="*/ 2793970 w 3648264"/>
                <a:gd name="connsiteY7" fmla="*/ 1947091 h 6801978"/>
                <a:gd name="connsiteX8" fmla="*/ 2806480 w 3648264"/>
                <a:gd name="connsiteY8" fmla="*/ 1893809 h 6801978"/>
                <a:gd name="connsiteX9" fmla="*/ 2713285 w 3648264"/>
                <a:gd name="connsiteY9" fmla="*/ 1918829 h 6801978"/>
                <a:gd name="connsiteX10" fmla="*/ 1901214 w 3648264"/>
                <a:gd name="connsiteY10" fmla="*/ 1968801 h 6801978"/>
                <a:gd name="connsiteX11" fmla="*/ 1727136 w 3648264"/>
                <a:gd name="connsiteY11" fmla="*/ 1887918 h 6801978"/>
                <a:gd name="connsiteX12" fmla="*/ 1752487 w 3648264"/>
                <a:gd name="connsiteY12" fmla="*/ 1879314 h 6801978"/>
                <a:gd name="connsiteX13" fmla="*/ 2349776 w 3648264"/>
                <a:gd name="connsiteY13" fmla="*/ 1408975 h 6801978"/>
                <a:gd name="connsiteX14" fmla="*/ 1415122 w 3648264"/>
                <a:gd name="connsiteY14" fmla="*/ 2328 h 6801978"/>
                <a:gd name="connsiteX15" fmla="*/ 560094 w 3648264"/>
                <a:gd name="connsiteY15" fmla="*/ 764295 h 6801978"/>
                <a:gd name="connsiteX16" fmla="*/ 548378 w 3648264"/>
                <a:gd name="connsiteY16" fmla="*/ 1048378 h 6801978"/>
                <a:gd name="connsiteX17" fmla="*/ 1096952 w 3648264"/>
                <a:gd name="connsiteY17" fmla="*/ 1823318 h 6801978"/>
                <a:gd name="connsiteX18" fmla="*/ 1099136 w 3648264"/>
                <a:gd name="connsiteY18" fmla="*/ 1857736 h 6801978"/>
                <a:gd name="connsiteX19" fmla="*/ 982181 w 3648264"/>
                <a:gd name="connsiteY19" fmla="*/ 1912805 h 6801978"/>
                <a:gd name="connsiteX20" fmla="*/ 521042 w 3648264"/>
                <a:gd name="connsiteY20" fmla="*/ 1922866 h 6801978"/>
                <a:gd name="connsiteX21" fmla="*/ 284615 w 3648264"/>
                <a:gd name="connsiteY21" fmla="*/ 1876997 h 6801978"/>
                <a:gd name="connsiteX22" fmla="*/ 244968 w 3648264"/>
                <a:gd name="connsiteY22" fmla="*/ 1890103 h 6801978"/>
                <a:gd name="connsiteX23" fmla="*/ 226236 w 3648264"/>
                <a:gd name="connsiteY23" fmla="*/ 1920086 h 6801978"/>
                <a:gd name="connsiteX24" fmla="*/ 221670 w 3648264"/>
                <a:gd name="connsiteY24" fmla="*/ 1936567 h 6801978"/>
                <a:gd name="connsiteX25" fmla="*/ 84526 w 3648264"/>
                <a:gd name="connsiteY25" fmla="*/ 2458666 h 6801978"/>
                <a:gd name="connsiteX26" fmla="*/ 128608 w 3648264"/>
                <a:gd name="connsiteY26" fmla="*/ 2816483 h 6801978"/>
                <a:gd name="connsiteX27" fmla="*/ 351334 w 3648264"/>
                <a:gd name="connsiteY27" fmla="*/ 2890681 h 6801978"/>
                <a:gd name="connsiteX28" fmla="*/ 488543 w 3648264"/>
                <a:gd name="connsiteY28" fmla="*/ 2811784 h 6801978"/>
                <a:gd name="connsiteX29" fmla="*/ 779576 w 3648264"/>
                <a:gd name="connsiteY29" fmla="*/ 2842363 h 6801978"/>
                <a:gd name="connsiteX30" fmla="*/ 961993 w 3648264"/>
                <a:gd name="connsiteY30" fmla="*/ 3064228 h 6801978"/>
                <a:gd name="connsiteX31" fmla="*/ 1005280 w 3648264"/>
                <a:gd name="connsiteY31" fmla="*/ 3210903 h 6801978"/>
                <a:gd name="connsiteX32" fmla="*/ 908049 w 3648264"/>
                <a:gd name="connsiteY32" fmla="*/ 3446072 h 6801978"/>
                <a:gd name="connsiteX33" fmla="*/ 498008 w 3648264"/>
                <a:gd name="connsiteY33" fmla="*/ 3570772 h 6801978"/>
                <a:gd name="connsiteX34" fmla="*/ 295007 w 3648264"/>
                <a:gd name="connsiteY34" fmla="*/ 3479034 h 6801978"/>
                <a:gd name="connsiteX35" fmla="*/ 87372 w 3648264"/>
                <a:gd name="connsiteY35" fmla="*/ 3550320 h 6801978"/>
                <a:gd name="connsiteX36" fmla="*/ 3 w 3648264"/>
                <a:gd name="connsiteY36" fmla="*/ 4072616 h 6801978"/>
                <a:gd name="connsiteX37" fmla="*/ 3 w 3648264"/>
                <a:gd name="connsiteY37" fmla="*/ 6596069 h 6801978"/>
                <a:gd name="connsiteX38" fmla="*/ 277731 w 3648264"/>
                <a:gd name="connsiteY38" fmla="*/ 6781730 h 6801978"/>
                <a:gd name="connsiteX39" fmla="*/ 882367 w 3648264"/>
                <a:gd name="connsiteY39" fmla="*/ 6766969 h 6801978"/>
                <a:gd name="connsiteX40" fmla="*/ 1138121 w 3648264"/>
                <a:gd name="connsiteY40" fmla="*/ 6689396 h 6801978"/>
                <a:gd name="connsiteX41" fmla="*/ 1241773 w 3648264"/>
                <a:gd name="connsiteY41" fmla="*/ 6520746 h 6801978"/>
                <a:gd name="connsiteX42" fmla="*/ 1241045 w 3648264"/>
                <a:gd name="connsiteY42" fmla="*/ 5300752 h 6801978"/>
                <a:gd name="connsiteX43" fmla="*/ 1241575 w 3648264"/>
                <a:gd name="connsiteY43" fmla="*/ 5235357 h 6801978"/>
                <a:gd name="connsiteX44" fmla="*/ 1281288 w 3648264"/>
                <a:gd name="connsiteY44" fmla="*/ 5163278 h 6801978"/>
                <a:gd name="connsiteX45" fmla="*/ 1375673 w 3648264"/>
                <a:gd name="connsiteY45" fmla="*/ 5185451 h 6801978"/>
                <a:gd name="connsiteX46" fmla="*/ 1385337 w 3648264"/>
                <a:gd name="connsiteY46" fmla="*/ 5211993 h 6801978"/>
                <a:gd name="connsiteX47" fmla="*/ 1386661 w 3648264"/>
                <a:gd name="connsiteY47" fmla="*/ 5347813 h 6801978"/>
                <a:gd name="connsiteX48" fmla="*/ 1386595 w 3648264"/>
                <a:gd name="connsiteY48" fmla="*/ 5495281 h 6801978"/>
                <a:gd name="connsiteX49" fmla="*/ 1382425 w 3648264"/>
                <a:gd name="connsiteY49" fmla="*/ 6434701 h 6801978"/>
                <a:gd name="connsiteX50" fmla="*/ 1382226 w 3648264"/>
                <a:gd name="connsiteY50" fmla="*/ 6518364 h 6801978"/>
                <a:gd name="connsiteX51" fmla="*/ 1391956 w 3648264"/>
                <a:gd name="connsiteY51" fmla="*/ 6610300 h 6801978"/>
                <a:gd name="connsiteX52" fmla="*/ 1452784 w 3648264"/>
                <a:gd name="connsiteY52" fmla="*/ 6683306 h 6801978"/>
                <a:gd name="connsiteX53" fmla="*/ 2620158 w 3648264"/>
                <a:gd name="connsiteY53" fmla="*/ 6681718 h 6801978"/>
                <a:gd name="connsiteX54" fmla="*/ 2659209 w 3648264"/>
                <a:gd name="connsiteY54" fmla="*/ 6617448 h 6801978"/>
                <a:gd name="connsiteX55" fmla="*/ 2658679 w 3648264"/>
                <a:gd name="connsiteY55" fmla="*/ 5052146 h 6801978"/>
                <a:gd name="connsiteX56" fmla="*/ 2647560 w 3648264"/>
                <a:gd name="connsiteY56" fmla="*/ 3999478 h 6801978"/>
                <a:gd name="connsiteX57" fmla="*/ 2645375 w 3648264"/>
                <a:gd name="connsiteY57" fmla="*/ 3844993 h 6801978"/>
                <a:gd name="connsiteX58" fmla="*/ 2703489 w 3648264"/>
                <a:gd name="connsiteY58" fmla="*/ 3650331 h 6801978"/>
                <a:gd name="connsiteX59" fmla="*/ 3014048 w 3648264"/>
                <a:gd name="connsiteY59" fmla="*/ 3499818 h 6801978"/>
                <a:gd name="connsiteX60" fmla="*/ 3213938 w 3648264"/>
                <a:gd name="connsiteY60" fmla="*/ 3552107 h 6801978"/>
                <a:gd name="connsiteX61" fmla="*/ 3560372 w 3648264"/>
                <a:gd name="connsiteY61" fmla="*/ 3411323 h 6801978"/>
                <a:gd name="connsiteX62" fmla="*/ 3530984 w 3648264"/>
                <a:gd name="connsiteY62" fmla="*/ 2838259 h 6801978"/>
                <a:gd name="connsiteX0" fmla="*/ 3530984 w 3648264"/>
                <a:gd name="connsiteY0" fmla="*/ 2838259 h 6801978"/>
                <a:gd name="connsiteX1" fmla="*/ 3415087 w 3648264"/>
                <a:gd name="connsiteY1" fmla="*/ 2762009 h 6801978"/>
                <a:gd name="connsiteX2" fmla="*/ 3196333 w 3648264"/>
                <a:gd name="connsiteY2" fmla="*/ 2823300 h 6801978"/>
                <a:gd name="connsiteX3" fmla="*/ 2982079 w 3648264"/>
                <a:gd name="connsiteY3" fmla="*/ 2937873 h 6801978"/>
                <a:gd name="connsiteX4" fmla="*/ 2845796 w 3648264"/>
                <a:gd name="connsiteY4" fmla="*/ 2932578 h 6801978"/>
                <a:gd name="connsiteX5" fmla="*/ 2765376 w 3648264"/>
                <a:gd name="connsiteY5" fmla="*/ 2845341 h 6801978"/>
                <a:gd name="connsiteX6" fmla="*/ 2691840 w 3648264"/>
                <a:gd name="connsiteY6" fmla="*/ 2507116 h 6801978"/>
                <a:gd name="connsiteX7" fmla="*/ 2793970 w 3648264"/>
                <a:gd name="connsiteY7" fmla="*/ 1947091 h 6801978"/>
                <a:gd name="connsiteX8" fmla="*/ 2806480 w 3648264"/>
                <a:gd name="connsiteY8" fmla="*/ 1893809 h 6801978"/>
                <a:gd name="connsiteX9" fmla="*/ 2713285 w 3648264"/>
                <a:gd name="connsiteY9" fmla="*/ 1918829 h 6801978"/>
                <a:gd name="connsiteX10" fmla="*/ 1901214 w 3648264"/>
                <a:gd name="connsiteY10" fmla="*/ 1968801 h 6801978"/>
                <a:gd name="connsiteX11" fmla="*/ 1727136 w 3648264"/>
                <a:gd name="connsiteY11" fmla="*/ 1887918 h 6801978"/>
                <a:gd name="connsiteX12" fmla="*/ 1752487 w 3648264"/>
                <a:gd name="connsiteY12" fmla="*/ 1879314 h 6801978"/>
                <a:gd name="connsiteX13" fmla="*/ 2349776 w 3648264"/>
                <a:gd name="connsiteY13" fmla="*/ 1408975 h 6801978"/>
                <a:gd name="connsiteX14" fmla="*/ 1415122 w 3648264"/>
                <a:gd name="connsiteY14" fmla="*/ 2328 h 6801978"/>
                <a:gd name="connsiteX15" fmla="*/ 560094 w 3648264"/>
                <a:gd name="connsiteY15" fmla="*/ 764295 h 6801978"/>
                <a:gd name="connsiteX16" fmla="*/ 548378 w 3648264"/>
                <a:gd name="connsiteY16" fmla="*/ 1048378 h 6801978"/>
                <a:gd name="connsiteX17" fmla="*/ 1096952 w 3648264"/>
                <a:gd name="connsiteY17" fmla="*/ 1823318 h 6801978"/>
                <a:gd name="connsiteX18" fmla="*/ 1099136 w 3648264"/>
                <a:gd name="connsiteY18" fmla="*/ 1857736 h 6801978"/>
                <a:gd name="connsiteX19" fmla="*/ 982181 w 3648264"/>
                <a:gd name="connsiteY19" fmla="*/ 1912805 h 6801978"/>
                <a:gd name="connsiteX20" fmla="*/ 521042 w 3648264"/>
                <a:gd name="connsiteY20" fmla="*/ 1922866 h 6801978"/>
                <a:gd name="connsiteX21" fmla="*/ 284615 w 3648264"/>
                <a:gd name="connsiteY21" fmla="*/ 1876997 h 6801978"/>
                <a:gd name="connsiteX22" fmla="*/ 244968 w 3648264"/>
                <a:gd name="connsiteY22" fmla="*/ 1890103 h 6801978"/>
                <a:gd name="connsiteX23" fmla="*/ 226236 w 3648264"/>
                <a:gd name="connsiteY23" fmla="*/ 1920086 h 6801978"/>
                <a:gd name="connsiteX24" fmla="*/ 221670 w 3648264"/>
                <a:gd name="connsiteY24" fmla="*/ 1936567 h 6801978"/>
                <a:gd name="connsiteX25" fmla="*/ 84526 w 3648264"/>
                <a:gd name="connsiteY25" fmla="*/ 2458666 h 6801978"/>
                <a:gd name="connsiteX26" fmla="*/ 128608 w 3648264"/>
                <a:gd name="connsiteY26" fmla="*/ 2816483 h 6801978"/>
                <a:gd name="connsiteX27" fmla="*/ 351334 w 3648264"/>
                <a:gd name="connsiteY27" fmla="*/ 2890681 h 6801978"/>
                <a:gd name="connsiteX28" fmla="*/ 488543 w 3648264"/>
                <a:gd name="connsiteY28" fmla="*/ 2811784 h 6801978"/>
                <a:gd name="connsiteX29" fmla="*/ 779576 w 3648264"/>
                <a:gd name="connsiteY29" fmla="*/ 2842363 h 6801978"/>
                <a:gd name="connsiteX30" fmla="*/ 961993 w 3648264"/>
                <a:gd name="connsiteY30" fmla="*/ 3064228 h 6801978"/>
                <a:gd name="connsiteX31" fmla="*/ 1005280 w 3648264"/>
                <a:gd name="connsiteY31" fmla="*/ 3210903 h 6801978"/>
                <a:gd name="connsiteX32" fmla="*/ 908049 w 3648264"/>
                <a:gd name="connsiteY32" fmla="*/ 3446072 h 6801978"/>
                <a:gd name="connsiteX33" fmla="*/ 498008 w 3648264"/>
                <a:gd name="connsiteY33" fmla="*/ 3570772 h 6801978"/>
                <a:gd name="connsiteX34" fmla="*/ 295007 w 3648264"/>
                <a:gd name="connsiteY34" fmla="*/ 3479034 h 6801978"/>
                <a:gd name="connsiteX35" fmla="*/ 87372 w 3648264"/>
                <a:gd name="connsiteY35" fmla="*/ 3550320 h 6801978"/>
                <a:gd name="connsiteX36" fmla="*/ 3 w 3648264"/>
                <a:gd name="connsiteY36" fmla="*/ 4072616 h 6801978"/>
                <a:gd name="connsiteX37" fmla="*/ 3 w 3648264"/>
                <a:gd name="connsiteY37" fmla="*/ 6596069 h 6801978"/>
                <a:gd name="connsiteX38" fmla="*/ 277731 w 3648264"/>
                <a:gd name="connsiteY38" fmla="*/ 6781730 h 6801978"/>
                <a:gd name="connsiteX39" fmla="*/ 882367 w 3648264"/>
                <a:gd name="connsiteY39" fmla="*/ 6766969 h 6801978"/>
                <a:gd name="connsiteX40" fmla="*/ 1138121 w 3648264"/>
                <a:gd name="connsiteY40" fmla="*/ 6689396 h 6801978"/>
                <a:gd name="connsiteX41" fmla="*/ 1241773 w 3648264"/>
                <a:gd name="connsiteY41" fmla="*/ 6520746 h 6801978"/>
                <a:gd name="connsiteX42" fmla="*/ 1241045 w 3648264"/>
                <a:gd name="connsiteY42" fmla="*/ 5300752 h 6801978"/>
                <a:gd name="connsiteX43" fmla="*/ 1241575 w 3648264"/>
                <a:gd name="connsiteY43" fmla="*/ 5235357 h 6801978"/>
                <a:gd name="connsiteX44" fmla="*/ 1281288 w 3648264"/>
                <a:gd name="connsiteY44" fmla="*/ 5163278 h 6801978"/>
                <a:gd name="connsiteX45" fmla="*/ 1375673 w 3648264"/>
                <a:gd name="connsiteY45" fmla="*/ 5185451 h 6801978"/>
                <a:gd name="connsiteX46" fmla="*/ 1385337 w 3648264"/>
                <a:gd name="connsiteY46" fmla="*/ 5211993 h 6801978"/>
                <a:gd name="connsiteX47" fmla="*/ 1386661 w 3648264"/>
                <a:gd name="connsiteY47" fmla="*/ 5347813 h 6801978"/>
                <a:gd name="connsiteX48" fmla="*/ 1382425 w 3648264"/>
                <a:gd name="connsiteY48" fmla="*/ 6434701 h 6801978"/>
                <a:gd name="connsiteX49" fmla="*/ 1382226 w 3648264"/>
                <a:gd name="connsiteY49" fmla="*/ 6518364 h 6801978"/>
                <a:gd name="connsiteX50" fmla="*/ 1391956 w 3648264"/>
                <a:gd name="connsiteY50" fmla="*/ 6610300 h 6801978"/>
                <a:gd name="connsiteX51" fmla="*/ 1452784 w 3648264"/>
                <a:gd name="connsiteY51" fmla="*/ 6683306 h 6801978"/>
                <a:gd name="connsiteX52" fmla="*/ 2620158 w 3648264"/>
                <a:gd name="connsiteY52" fmla="*/ 6681718 h 6801978"/>
                <a:gd name="connsiteX53" fmla="*/ 2659209 w 3648264"/>
                <a:gd name="connsiteY53" fmla="*/ 6617448 h 6801978"/>
                <a:gd name="connsiteX54" fmla="*/ 2658679 w 3648264"/>
                <a:gd name="connsiteY54" fmla="*/ 5052146 h 6801978"/>
                <a:gd name="connsiteX55" fmla="*/ 2647560 w 3648264"/>
                <a:gd name="connsiteY55" fmla="*/ 3999478 h 6801978"/>
                <a:gd name="connsiteX56" fmla="*/ 2645375 w 3648264"/>
                <a:gd name="connsiteY56" fmla="*/ 3844993 h 6801978"/>
                <a:gd name="connsiteX57" fmla="*/ 2703489 w 3648264"/>
                <a:gd name="connsiteY57" fmla="*/ 3650331 h 6801978"/>
                <a:gd name="connsiteX58" fmla="*/ 3014048 w 3648264"/>
                <a:gd name="connsiteY58" fmla="*/ 3499818 h 6801978"/>
                <a:gd name="connsiteX59" fmla="*/ 3213938 w 3648264"/>
                <a:gd name="connsiteY59" fmla="*/ 3552107 h 6801978"/>
                <a:gd name="connsiteX60" fmla="*/ 3560372 w 3648264"/>
                <a:gd name="connsiteY60" fmla="*/ 3411323 h 6801978"/>
                <a:gd name="connsiteX61" fmla="*/ 3530984 w 3648264"/>
                <a:gd name="connsiteY61" fmla="*/ 2838259 h 6801978"/>
                <a:gd name="connsiteX0" fmla="*/ 3530984 w 3648264"/>
                <a:gd name="connsiteY0" fmla="*/ 2838259 h 6801978"/>
                <a:gd name="connsiteX1" fmla="*/ 3415087 w 3648264"/>
                <a:gd name="connsiteY1" fmla="*/ 2762009 h 6801978"/>
                <a:gd name="connsiteX2" fmla="*/ 3196333 w 3648264"/>
                <a:gd name="connsiteY2" fmla="*/ 2823300 h 6801978"/>
                <a:gd name="connsiteX3" fmla="*/ 2982079 w 3648264"/>
                <a:gd name="connsiteY3" fmla="*/ 2937873 h 6801978"/>
                <a:gd name="connsiteX4" fmla="*/ 2845796 w 3648264"/>
                <a:gd name="connsiteY4" fmla="*/ 2932578 h 6801978"/>
                <a:gd name="connsiteX5" fmla="*/ 2765376 w 3648264"/>
                <a:gd name="connsiteY5" fmla="*/ 2845341 h 6801978"/>
                <a:gd name="connsiteX6" fmla="*/ 2691840 w 3648264"/>
                <a:gd name="connsiteY6" fmla="*/ 2507116 h 6801978"/>
                <a:gd name="connsiteX7" fmla="*/ 2793970 w 3648264"/>
                <a:gd name="connsiteY7" fmla="*/ 1947091 h 6801978"/>
                <a:gd name="connsiteX8" fmla="*/ 2806480 w 3648264"/>
                <a:gd name="connsiteY8" fmla="*/ 1893809 h 6801978"/>
                <a:gd name="connsiteX9" fmla="*/ 2713285 w 3648264"/>
                <a:gd name="connsiteY9" fmla="*/ 1918829 h 6801978"/>
                <a:gd name="connsiteX10" fmla="*/ 1901214 w 3648264"/>
                <a:gd name="connsiteY10" fmla="*/ 1968801 h 6801978"/>
                <a:gd name="connsiteX11" fmla="*/ 1727136 w 3648264"/>
                <a:gd name="connsiteY11" fmla="*/ 1887918 h 6801978"/>
                <a:gd name="connsiteX12" fmla="*/ 1752487 w 3648264"/>
                <a:gd name="connsiteY12" fmla="*/ 1879314 h 6801978"/>
                <a:gd name="connsiteX13" fmla="*/ 2349776 w 3648264"/>
                <a:gd name="connsiteY13" fmla="*/ 1408975 h 6801978"/>
                <a:gd name="connsiteX14" fmla="*/ 1415122 w 3648264"/>
                <a:gd name="connsiteY14" fmla="*/ 2328 h 6801978"/>
                <a:gd name="connsiteX15" fmla="*/ 560094 w 3648264"/>
                <a:gd name="connsiteY15" fmla="*/ 764295 h 6801978"/>
                <a:gd name="connsiteX16" fmla="*/ 548378 w 3648264"/>
                <a:gd name="connsiteY16" fmla="*/ 1048378 h 6801978"/>
                <a:gd name="connsiteX17" fmla="*/ 1096952 w 3648264"/>
                <a:gd name="connsiteY17" fmla="*/ 1823318 h 6801978"/>
                <a:gd name="connsiteX18" fmla="*/ 1099136 w 3648264"/>
                <a:gd name="connsiteY18" fmla="*/ 1857736 h 6801978"/>
                <a:gd name="connsiteX19" fmla="*/ 982181 w 3648264"/>
                <a:gd name="connsiteY19" fmla="*/ 1912805 h 6801978"/>
                <a:gd name="connsiteX20" fmla="*/ 521042 w 3648264"/>
                <a:gd name="connsiteY20" fmla="*/ 1922866 h 6801978"/>
                <a:gd name="connsiteX21" fmla="*/ 284615 w 3648264"/>
                <a:gd name="connsiteY21" fmla="*/ 1876997 h 6801978"/>
                <a:gd name="connsiteX22" fmla="*/ 244968 w 3648264"/>
                <a:gd name="connsiteY22" fmla="*/ 1890103 h 6801978"/>
                <a:gd name="connsiteX23" fmla="*/ 226236 w 3648264"/>
                <a:gd name="connsiteY23" fmla="*/ 1920086 h 6801978"/>
                <a:gd name="connsiteX24" fmla="*/ 221670 w 3648264"/>
                <a:gd name="connsiteY24" fmla="*/ 1936567 h 6801978"/>
                <a:gd name="connsiteX25" fmla="*/ 84526 w 3648264"/>
                <a:gd name="connsiteY25" fmla="*/ 2458666 h 6801978"/>
                <a:gd name="connsiteX26" fmla="*/ 128608 w 3648264"/>
                <a:gd name="connsiteY26" fmla="*/ 2816483 h 6801978"/>
                <a:gd name="connsiteX27" fmla="*/ 351334 w 3648264"/>
                <a:gd name="connsiteY27" fmla="*/ 2890681 h 6801978"/>
                <a:gd name="connsiteX28" fmla="*/ 488543 w 3648264"/>
                <a:gd name="connsiteY28" fmla="*/ 2811784 h 6801978"/>
                <a:gd name="connsiteX29" fmla="*/ 779576 w 3648264"/>
                <a:gd name="connsiteY29" fmla="*/ 2842363 h 6801978"/>
                <a:gd name="connsiteX30" fmla="*/ 961993 w 3648264"/>
                <a:gd name="connsiteY30" fmla="*/ 3064228 h 6801978"/>
                <a:gd name="connsiteX31" fmla="*/ 1005280 w 3648264"/>
                <a:gd name="connsiteY31" fmla="*/ 3210903 h 6801978"/>
                <a:gd name="connsiteX32" fmla="*/ 908049 w 3648264"/>
                <a:gd name="connsiteY32" fmla="*/ 3446072 h 6801978"/>
                <a:gd name="connsiteX33" fmla="*/ 498008 w 3648264"/>
                <a:gd name="connsiteY33" fmla="*/ 3570772 h 6801978"/>
                <a:gd name="connsiteX34" fmla="*/ 295007 w 3648264"/>
                <a:gd name="connsiteY34" fmla="*/ 3479034 h 6801978"/>
                <a:gd name="connsiteX35" fmla="*/ 87372 w 3648264"/>
                <a:gd name="connsiteY35" fmla="*/ 3550320 h 6801978"/>
                <a:gd name="connsiteX36" fmla="*/ 3 w 3648264"/>
                <a:gd name="connsiteY36" fmla="*/ 4072616 h 6801978"/>
                <a:gd name="connsiteX37" fmla="*/ 3 w 3648264"/>
                <a:gd name="connsiteY37" fmla="*/ 6596069 h 6801978"/>
                <a:gd name="connsiteX38" fmla="*/ 277731 w 3648264"/>
                <a:gd name="connsiteY38" fmla="*/ 6781730 h 6801978"/>
                <a:gd name="connsiteX39" fmla="*/ 882367 w 3648264"/>
                <a:gd name="connsiteY39" fmla="*/ 6766969 h 6801978"/>
                <a:gd name="connsiteX40" fmla="*/ 1138121 w 3648264"/>
                <a:gd name="connsiteY40" fmla="*/ 6689396 h 6801978"/>
                <a:gd name="connsiteX41" fmla="*/ 1241773 w 3648264"/>
                <a:gd name="connsiteY41" fmla="*/ 6520746 h 6801978"/>
                <a:gd name="connsiteX42" fmla="*/ 1241045 w 3648264"/>
                <a:gd name="connsiteY42" fmla="*/ 5300752 h 6801978"/>
                <a:gd name="connsiteX43" fmla="*/ 1241575 w 3648264"/>
                <a:gd name="connsiteY43" fmla="*/ 5235357 h 6801978"/>
                <a:gd name="connsiteX44" fmla="*/ 1281288 w 3648264"/>
                <a:gd name="connsiteY44" fmla="*/ 5163278 h 6801978"/>
                <a:gd name="connsiteX45" fmla="*/ 1375673 w 3648264"/>
                <a:gd name="connsiteY45" fmla="*/ 5185451 h 6801978"/>
                <a:gd name="connsiteX46" fmla="*/ 1385337 w 3648264"/>
                <a:gd name="connsiteY46" fmla="*/ 5211993 h 6801978"/>
                <a:gd name="connsiteX47" fmla="*/ 1386661 w 3648264"/>
                <a:gd name="connsiteY47" fmla="*/ 5347813 h 6801978"/>
                <a:gd name="connsiteX48" fmla="*/ 1382226 w 3648264"/>
                <a:gd name="connsiteY48" fmla="*/ 6518364 h 6801978"/>
                <a:gd name="connsiteX49" fmla="*/ 1391956 w 3648264"/>
                <a:gd name="connsiteY49" fmla="*/ 6610300 h 6801978"/>
                <a:gd name="connsiteX50" fmla="*/ 1452784 w 3648264"/>
                <a:gd name="connsiteY50" fmla="*/ 6683306 h 6801978"/>
                <a:gd name="connsiteX51" fmla="*/ 2620158 w 3648264"/>
                <a:gd name="connsiteY51" fmla="*/ 6681718 h 6801978"/>
                <a:gd name="connsiteX52" fmla="*/ 2659209 w 3648264"/>
                <a:gd name="connsiteY52" fmla="*/ 6617448 h 6801978"/>
                <a:gd name="connsiteX53" fmla="*/ 2658679 w 3648264"/>
                <a:gd name="connsiteY53" fmla="*/ 5052146 h 6801978"/>
                <a:gd name="connsiteX54" fmla="*/ 2647560 w 3648264"/>
                <a:gd name="connsiteY54" fmla="*/ 3999478 h 6801978"/>
                <a:gd name="connsiteX55" fmla="*/ 2645375 w 3648264"/>
                <a:gd name="connsiteY55" fmla="*/ 3844993 h 6801978"/>
                <a:gd name="connsiteX56" fmla="*/ 2703489 w 3648264"/>
                <a:gd name="connsiteY56" fmla="*/ 3650331 h 6801978"/>
                <a:gd name="connsiteX57" fmla="*/ 3014048 w 3648264"/>
                <a:gd name="connsiteY57" fmla="*/ 3499818 h 6801978"/>
                <a:gd name="connsiteX58" fmla="*/ 3213938 w 3648264"/>
                <a:gd name="connsiteY58" fmla="*/ 3552107 h 6801978"/>
                <a:gd name="connsiteX59" fmla="*/ 3560372 w 3648264"/>
                <a:gd name="connsiteY59" fmla="*/ 3411323 h 6801978"/>
                <a:gd name="connsiteX60" fmla="*/ 3530984 w 3648264"/>
                <a:gd name="connsiteY60" fmla="*/ 2838259 h 6801978"/>
                <a:gd name="connsiteX0" fmla="*/ 3530984 w 3648264"/>
                <a:gd name="connsiteY0" fmla="*/ 2838259 h 6801978"/>
                <a:gd name="connsiteX1" fmla="*/ 3415087 w 3648264"/>
                <a:gd name="connsiteY1" fmla="*/ 2762009 h 6801978"/>
                <a:gd name="connsiteX2" fmla="*/ 3196333 w 3648264"/>
                <a:gd name="connsiteY2" fmla="*/ 2823300 h 6801978"/>
                <a:gd name="connsiteX3" fmla="*/ 2982079 w 3648264"/>
                <a:gd name="connsiteY3" fmla="*/ 2937873 h 6801978"/>
                <a:gd name="connsiteX4" fmla="*/ 2845796 w 3648264"/>
                <a:gd name="connsiteY4" fmla="*/ 2932578 h 6801978"/>
                <a:gd name="connsiteX5" fmla="*/ 2765376 w 3648264"/>
                <a:gd name="connsiteY5" fmla="*/ 2845341 h 6801978"/>
                <a:gd name="connsiteX6" fmla="*/ 2691840 w 3648264"/>
                <a:gd name="connsiteY6" fmla="*/ 2507116 h 6801978"/>
                <a:gd name="connsiteX7" fmla="*/ 2793970 w 3648264"/>
                <a:gd name="connsiteY7" fmla="*/ 1947091 h 6801978"/>
                <a:gd name="connsiteX8" fmla="*/ 2806480 w 3648264"/>
                <a:gd name="connsiteY8" fmla="*/ 1893809 h 6801978"/>
                <a:gd name="connsiteX9" fmla="*/ 2713285 w 3648264"/>
                <a:gd name="connsiteY9" fmla="*/ 1918829 h 6801978"/>
                <a:gd name="connsiteX10" fmla="*/ 1901214 w 3648264"/>
                <a:gd name="connsiteY10" fmla="*/ 1968801 h 6801978"/>
                <a:gd name="connsiteX11" fmla="*/ 1727136 w 3648264"/>
                <a:gd name="connsiteY11" fmla="*/ 1887918 h 6801978"/>
                <a:gd name="connsiteX12" fmla="*/ 1752487 w 3648264"/>
                <a:gd name="connsiteY12" fmla="*/ 1879314 h 6801978"/>
                <a:gd name="connsiteX13" fmla="*/ 2349776 w 3648264"/>
                <a:gd name="connsiteY13" fmla="*/ 1408975 h 6801978"/>
                <a:gd name="connsiteX14" fmla="*/ 1415122 w 3648264"/>
                <a:gd name="connsiteY14" fmla="*/ 2328 h 6801978"/>
                <a:gd name="connsiteX15" fmla="*/ 560094 w 3648264"/>
                <a:gd name="connsiteY15" fmla="*/ 764295 h 6801978"/>
                <a:gd name="connsiteX16" fmla="*/ 548378 w 3648264"/>
                <a:gd name="connsiteY16" fmla="*/ 1048378 h 6801978"/>
                <a:gd name="connsiteX17" fmla="*/ 1096952 w 3648264"/>
                <a:gd name="connsiteY17" fmla="*/ 1823318 h 6801978"/>
                <a:gd name="connsiteX18" fmla="*/ 1099136 w 3648264"/>
                <a:gd name="connsiteY18" fmla="*/ 1857736 h 6801978"/>
                <a:gd name="connsiteX19" fmla="*/ 982181 w 3648264"/>
                <a:gd name="connsiteY19" fmla="*/ 1912805 h 6801978"/>
                <a:gd name="connsiteX20" fmla="*/ 521042 w 3648264"/>
                <a:gd name="connsiteY20" fmla="*/ 1922866 h 6801978"/>
                <a:gd name="connsiteX21" fmla="*/ 284615 w 3648264"/>
                <a:gd name="connsiteY21" fmla="*/ 1876997 h 6801978"/>
                <a:gd name="connsiteX22" fmla="*/ 244968 w 3648264"/>
                <a:gd name="connsiteY22" fmla="*/ 1890103 h 6801978"/>
                <a:gd name="connsiteX23" fmla="*/ 226236 w 3648264"/>
                <a:gd name="connsiteY23" fmla="*/ 1920086 h 6801978"/>
                <a:gd name="connsiteX24" fmla="*/ 221670 w 3648264"/>
                <a:gd name="connsiteY24" fmla="*/ 1936567 h 6801978"/>
                <a:gd name="connsiteX25" fmla="*/ 84526 w 3648264"/>
                <a:gd name="connsiteY25" fmla="*/ 2458666 h 6801978"/>
                <a:gd name="connsiteX26" fmla="*/ 128608 w 3648264"/>
                <a:gd name="connsiteY26" fmla="*/ 2816483 h 6801978"/>
                <a:gd name="connsiteX27" fmla="*/ 351334 w 3648264"/>
                <a:gd name="connsiteY27" fmla="*/ 2890681 h 6801978"/>
                <a:gd name="connsiteX28" fmla="*/ 488543 w 3648264"/>
                <a:gd name="connsiteY28" fmla="*/ 2811784 h 6801978"/>
                <a:gd name="connsiteX29" fmla="*/ 779576 w 3648264"/>
                <a:gd name="connsiteY29" fmla="*/ 2842363 h 6801978"/>
                <a:gd name="connsiteX30" fmla="*/ 961993 w 3648264"/>
                <a:gd name="connsiteY30" fmla="*/ 3064228 h 6801978"/>
                <a:gd name="connsiteX31" fmla="*/ 1005280 w 3648264"/>
                <a:gd name="connsiteY31" fmla="*/ 3210903 h 6801978"/>
                <a:gd name="connsiteX32" fmla="*/ 908049 w 3648264"/>
                <a:gd name="connsiteY32" fmla="*/ 3446072 h 6801978"/>
                <a:gd name="connsiteX33" fmla="*/ 498008 w 3648264"/>
                <a:gd name="connsiteY33" fmla="*/ 3570772 h 6801978"/>
                <a:gd name="connsiteX34" fmla="*/ 295007 w 3648264"/>
                <a:gd name="connsiteY34" fmla="*/ 3479034 h 6801978"/>
                <a:gd name="connsiteX35" fmla="*/ 87372 w 3648264"/>
                <a:gd name="connsiteY35" fmla="*/ 3550320 h 6801978"/>
                <a:gd name="connsiteX36" fmla="*/ 3 w 3648264"/>
                <a:gd name="connsiteY36" fmla="*/ 4072616 h 6801978"/>
                <a:gd name="connsiteX37" fmla="*/ 3 w 3648264"/>
                <a:gd name="connsiteY37" fmla="*/ 6596069 h 6801978"/>
                <a:gd name="connsiteX38" fmla="*/ 277731 w 3648264"/>
                <a:gd name="connsiteY38" fmla="*/ 6781730 h 6801978"/>
                <a:gd name="connsiteX39" fmla="*/ 882367 w 3648264"/>
                <a:gd name="connsiteY39" fmla="*/ 6766969 h 6801978"/>
                <a:gd name="connsiteX40" fmla="*/ 1138121 w 3648264"/>
                <a:gd name="connsiteY40" fmla="*/ 6689396 h 6801978"/>
                <a:gd name="connsiteX41" fmla="*/ 1241773 w 3648264"/>
                <a:gd name="connsiteY41" fmla="*/ 6520746 h 6801978"/>
                <a:gd name="connsiteX42" fmla="*/ 1241045 w 3648264"/>
                <a:gd name="connsiteY42" fmla="*/ 5300752 h 6801978"/>
                <a:gd name="connsiteX43" fmla="*/ 1241575 w 3648264"/>
                <a:gd name="connsiteY43" fmla="*/ 5235357 h 6801978"/>
                <a:gd name="connsiteX44" fmla="*/ 1281288 w 3648264"/>
                <a:gd name="connsiteY44" fmla="*/ 5163278 h 6801978"/>
                <a:gd name="connsiteX45" fmla="*/ 1375673 w 3648264"/>
                <a:gd name="connsiteY45" fmla="*/ 5185451 h 6801978"/>
                <a:gd name="connsiteX46" fmla="*/ 1385337 w 3648264"/>
                <a:gd name="connsiteY46" fmla="*/ 5211993 h 6801978"/>
                <a:gd name="connsiteX47" fmla="*/ 1386661 w 3648264"/>
                <a:gd name="connsiteY47" fmla="*/ 5347813 h 6801978"/>
                <a:gd name="connsiteX48" fmla="*/ 1382226 w 3648264"/>
                <a:gd name="connsiteY48" fmla="*/ 6518364 h 6801978"/>
                <a:gd name="connsiteX49" fmla="*/ 1391956 w 3648264"/>
                <a:gd name="connsiteY49" fmla="*/ 6610300 h 6801978"/>
                <a:gd name="connsiteX50" fmla="*/ 1452784 w 3648264"/>
                <a:gd name="connsiteY50" fmla="*/ 6683306 h 6801978"/>
                <a:gd name="connsiteX51" fmla="*/ 2620158 w 3648264"/>
                <a:gd name="connsiteY51" fmla="*/ 6681718 h 6801978"/>
                <a:gd name="connsiteX52" fmla="*/ 2659209 w 3648264"/>
                <a:gd name="connsiteY52" fmla="*/ 6617448 h 6801978"/>
                <a:gd name="connsiteX53" fmla="*/ 2647560 w 3648264"/>
                <a:gd name="connsiteY53" fmla="*/ 3999478 h 6801978"/>
                <a:gd name="connsiteX54" fmla="*/ 2645375 w 3648264"/>
                <a:gd name="connsiteY54" fmla="*/ 3844993 h 6801978"/>
                <a:gd name="connsiteX55" fmla="*/ 2703489 w 3648264"/>
                <a:gd name="connsiteY55" fmla="*/ 3650331 h 6801978"/>
                <a:gd name="connsiteX56" fmla="*/ 3014048 w 3648264"/>
                <a:gd name="connsiteY56" fmla="*/ 3499818 h 6801978"/>
                <a:gd name="connsiteX57" fmla="*/ 3213938 w 3648264"/>
                <a:gd name="connsiteY57" fmla="*/ 3552107 h 6801978"/>
                <a:gd name="connsiteX58" fmla="*/ 3560372 w 3648264"/>
                <a:gd name="connsiteY58" fmla="*/ 3411323 h 6801978"/>
                <a:gd name="connsiteX59" fmla="*/ 3530984 w 3648264"/>
                <a:gd name="connsiteY59" fmla="*/ 2838259 h 68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48264" h="6801978">
                  <a:moveTo>
                    <a:pt x="3530984" y="2838259"/>
                  </a:moveTo>
                  <a:cubicBezTo>
                    <a:pt x="3501265" y="2801524"/>
                    <a:pt x="3463471" y="2772798"/>
                    <a:pt x="3415087" y="2762009"/>
                  </a:cubicBezTo>
                  <a:cubicBezTo>
                    <a:pt x="3331226" y="2743344"/>
                    <a:pt x="3262058" y="2781204"/>
                    <a:pt x="3196333" y="2823300"/>
                  </a:cubicBezTo>
                  <a:cubicBezTo>
                    <a:pt x="3127760" y="2867316"/>
                    <a:pt x="3060314" y="2912126"/>
                    <a:pt x="2982079" y="2937873"/>
                  </a:cubicBezTo>
                  <a:cubicBezTo>
                    <a:pt x="2935614" y="2953163"/>
                    <a:pt x="2887362" y="2956340"/>
                    <a:pt x="2845796" y="2932578"/>
                  </a:cubicBezTo>
                  <a:cubicBezTo>
                    <a:pt x="2811973" y="2913251"/>
                    <a:pt x="2786292" y="2880289"/>
                    <a:pt x="2765376" y="2845341"/>
                  </a:cubicBezTo>
                  <a:cubicBezTo>
                    <a:pt x="2702695" y="2740697"/>
                    <a:pt x="2687207" y="2624998"/>
                    <a:pt x="2691840" y="2507116"/>
                  </a:cubicBezTo>
                  <a:cubicBezTo>
                    <a:pt x="2699320" y="2316029"/>
                    <a:pt x="2732216" y="2128714"/>
                    <a:pt x="2793970" y="1947091"/>
                  </a:cubicBezTo>
                  <a:cubicBezTo>
                    <a:pt x="2799662" y="1930412"/>
                    <a:pt x="2809458" y="1914195"/>
                    <a:pt x="2806480" y="1893809"/>
                  </a:cubicBezTo>
                  <a:cubicBezTo>
                    <a:pt x="2776364" y="1910754"/>
                    <a:pt x="2743468" y="1908503"/>
                    <a:pt x="2713285" y="1918829"/>
                  </a:cubicBezTo>
                  <a:cubicBezTo>
                    <a:pt x="2447339" y="2009706"/>
                    <a:pt x="2175898" y="2019634"/>
                    <a:pt x="1901214" y="1968801"/>
                  </a:cubicBezTo>
                  <a:cubicBezTo>
                    <a:pt x="1837870" y="1957086"/>
                    <a:pt x="1779293" y="1932530"/>
                    <a:pt x="1727136" y="1887918"/>
                  </a:cubicBezTo>
                  <a:cubicBezTo>
                    <a:pt x="1737595" y="1884344"/>
                    <a:pt x="1744875" y="1881498"/>
                    <a:pt x="1752487" y="1879314"/>
                  </a:cubicBezTo>
                  <a:cubicBezTo>
                    <a:pt x="2016449" y="1804851"/>
                    <a:pt x="2216802" y="1649440"/>
                    <a:pt x="2349776" y="1408975"/>
                  </a:cubicBezTo>
                  <a:cubicBezTo>
                    <a:pt x="2719242" y="740864"/>
                    <a:pt x="2147304" y="-48439"/>
                    <a:pt x="1415122" y="2328"/>
                  </a:cubicBezTo>
                  <a:cubicBezTo>
                    <a:pt x="1000184" y="31054"/>
                    <a:pt x="645874" y="362793"/>
                    <a:pt x="560094" y="764295"/>
                  </a:cubicBezTo>
                  <a:cubicBezTo>
                    <a:pt x="540436" y="856165"/>
                    <a:pt x="536861" y="952603"/>
                    <a:pt x="548378" y="1048378"/>
                  </a:cubicBezTo>
                  <a:cubicBezTo>
                    <a:pt x="591401" y="1406129"/>
                    <a:pt x="775075" y="1663803"/>
                    <a:pt x="1096952" y="1823318"/>
                  </a:cubicBezTo>
                  <a:cubicBezTo>
                    <a:pt x="1126274" y="1837880"/>
                    <a:pt x="1112242" y="1846087"/>
                    <a:pt x="1099136" y="1857736"/>
                  </a:cubicBezTo>
                  <a:cubicBezTo>
                    <a:pt x="1065645" y="1887521"/>
                    <a:pt x="1023747" y="1902811"/>
                    <a:pt x="982181" y="1912805"/>
                  </a:cubicBezTo>
                  <a:cubicBezTo>
                    <a:pt x="829615" y="1949739"/>
                    <a:pt x="675395" y="1945503"/>
                    <a:pt x="521042" y="1922866"/>
                  </a:cubicBezTo>
                  <a:cubicBezTo>
                    <a:pt x="441483" y="1911217"/>
                    <a:pt x="362983" y="1894537"/>
                    <a:pt x="284615" y="1876997"/>
                  </a:cubicBezTo>
                  <a:cubicBezTo>
                    <a:pt x="266215" y="1865811"/>
                    <a:pt x="254102" y="1870974"/>
                    <a:pt x="244968" y="1890103"/>
                  </a:cubicBezTo>
                  <a:cubicBezTo>
                    <a:pt x="239938" y="1900560"/>
                    <a:pt x="239739" y="1914725"/>
                    <a:pt x="226236" y="1920086"/>
                  </a:cubicBezTo>
                  <a:cubicBezTo>
                    <a:pt x="224714" y="1925580"/>
                    <a:pt x="223523" y="1931206"/>
                    <a:pt x="221670" y="1936567"/>
                  </a:cubicBezTo>
                  <a:cubicBezTo>
                    <a:pt x="163225" y="2107269"/>
                    <a:pt x="101868" y="2277374"/>
                    <a:pt x="84526" y="2458666"/>
                  </a:cubicBezTo>
                  <a:cubicBezTo>
                    <a:pt x="72877" y="2580784"/>
                    <a:pt x="79562" y="2701778"/>
                    <a:pt x="128608" y="2816483"/>
                  </a:cubicBezTo>
                  <a:cubicBezTo>
                    <a:pt x="178382" y="2932843"/>
                    <a:pt x="242188" y="2953296"/>
                    <a:pt x="351334" y="2890681"/>
                  </a:cubicBezTo>
                  <a:cubicBezTo>
                    <a:pt x="397070" y="2864404"/>
                    <a:pt x="441947" y="2836406"/>
                    <a:pt x="488543" y="2811784"/>
                  </a:cubicBezTo>
                  <a:cubicBezTo>
                    <a:pt x="591864" y="2757178"/>
                    <a:pt x="688765" y="2767437"/>
                    <a:pt x="779576" y="2842363"/>
                  </a:cubicBezTo>
                  <a:cubicBezTo>
                    <a:pt x="855031" y="2904580"/>
                    <a:pt x="916322" y="2978116"/>
                    <a:pt x="961993" y="3064228"/>
                  </a:cubicBezTo>
                  <a:cubicBezTo>
                    <a:pt x="986152" y="3109766"/>
                    <a:pt x="1003956" y="3157687"/>
                    <a:pt x="1005280" y="3210903"/>
                  </a:cubicBezTo>
                  <a:cubicBezTo>
                    <a:pt x="1007597" y="3304097"/>
                    <a:pt x="964375" y="3378758"/>
                    <a:pt x="908049" y="3446072"/>
                  </a:cubicBezTo>
                  <a:cubicBezTo>
                    <a:pt x="809163" y="3564219"/>
                    <a:pt x="669107" y="3632394"/>
                    <a:pt x="498008" y="3570772"/>
                  </a:cubicBezTo>
                  <a:cubicBezTo>
                    <a:pt x="427650" y="3545421"/>
                    <a:pt x="363049" y="3508885"/>
                    <a:pt x="295007" y="3479034"/>
                  </a:cubicBezTo>
                  <a:cubicBezTo>
                    <a:pt x="197444" y="3436276"/>
                    <a:pt x="136539" y="3451390"/>
                    <a:pt x="87372" y="3550320"/>
                  </a:cubicBezTo>
                  <a:cubicBezTo>
                    <a:pt x="38205" y="3649250"/>
                    <a:pt x="14564" y="3564991"/>
                    <a:pt x="3" y="4072616"/>
                  </a:cubicBezTo>
                  <a:cubicBezTo>
                    <a:pt x="-129" y="4913746"/>
                    <a:pt x="6754" y="5754940"/>
                    <a:pt x="3" y="6596069"/>
                  </a:cubicBezTo>
                  <a:cubicBezTo>
                    <a:pt x="-990" y="6720174"/>
                    <a:pt x="193341" y="6774912"/>
                    <a:pt x="277731" y="6781730"/>
                  </a:cubicBezTo>
                  <a:cubicBezTo>
                    <a:pt x="479541" y="6798144"/>
                    <a:pt x="681550" y="6797946"/>
                    <a:pt x="882367" y="6766969"/>
                  </a:cubicBezTo>
                  <a:cubicBezTo>
                    <a:pt x="971127" y="6753268"/>
                    <a:pt x="1058298" y="6732882"/>
                    <a:pt x="1138121" y="6689396"/>
                  </a:cubicBezTo>
                  <a:cubicBezTo>
                    <a:pt x="1204774" y="6653058"/>
                    <a:pt x="1242435" y="6604409"/>
                    <a:pt x="1241773" y="6520746"/>
                  </a:cubicBezTo>
                  <a:cubicBezTo>
                    <a:pt x="1238663" y="6114082"/>
                    <a:pt x="1240780" y="5707417"/>
                    <a:pt x="1241045" y="5300752"/>
                  </a:cubicBezTo>
                  <a:cubicBezTo>
                    <a:pt x="1241045" y="5278910"/>
                    <a:pt x="1239324" y="5256935"/>
                    <a:pt x="1241575" y="5235357"/>
                  </a:cubicBezTo>
                  <a:cubicBezTo>
                    <a:pt x="1244355" y="5208485"/>
                    <a:pt x="1258122" y="5178501"/>
                    <a:pt x="1281288" y="5163278"/>
                  </a:cubicBezTo>
                  <a:cubicBezTo>
                    <a:pt x="1306573" y="5146664"/>
                    <a:pt x="1358199" y="5161689"/>
                    <a:pt x="1375673" y="5185451"/>
                  </a:cubicBezTo>
                  <a:cubicBezTo>
                    <a:pt x="1381299" y="5193129"/>
                    <a:pt x="1383881" y="5202594"/>
                    <a:pt x="1385337" y="5211993"/>
                  </a:cubicBezTo>
                  <a:cubicBezTo>
                    <a:pt x="1392154" y="5255545"/>
                    <a:pt x="1386727" y="5303731"/>
                    <a:pt x="1386661" y="5347813"/>
                  </a:cubicBezTo>
                  <a:cubicBezTo>
                    <a:pt x="1386143" y="5565541"/>
                    <a:pt x="1381344" y="6307950"/>
                    <a:pt x="1382226" y="6518364"/>
                  </a:cubicBezTo>
                  <a:cubicBezTo>
                    <a:pt x="1382160" y="6549605"/>
                    <a:pt x="1385271" y="6580052"/>
                    <a:pt x="1391956" y="6610300"/>
                  </a:cubicBezTo>
                  <a:cubicBezTo>
                    <a:pt x="1399171" y="6636444"/>
                    <a:pt x="1411945" y="6664376"/>
                    <a:pt x="1452784" y="6683306"/>
                  </a:cubicBezTo>
                  <a:cubicBezTo>
                    <a:pt x="1825030" y="6823892"/>
                    <a:pt x="2252280" y="6858839"/>
                    <a:pt x="2620158" y="6681718"/>
                  </a:cubicBezTo>
                  <a:cubicBezTo>
                    <a:pt x="2648884" y="6667884"/>
                    <a:pt x="2659209" y="6649682"/>
                    <a:pt x="2659209" y="6617448"/>
                  </a:cubicBezTo>
                  <a:cubicBezTo>
                    <a:pt x="2663776" y="6170408"/>
                    <a:pt x="2649866" y="4461554"/>
                    <a:pt x="2647560" y="3999478"/>
                  </a:cubicBezTo>
                  <a:cubicBezTo>
                    <a:pt x="2643324" y="3947850"/>
                    <a:pt x="2646368" y="3896488"/>
                    <a:pt x="2645375" y="3844993"/>
                  </a:cubicBezTo>
                  <a:cubicBezTo>
                    <a:pt x="2650142" y="3775759"/>
                    <a:pt x="2671322" y="3711291"/>
                    <a:pt x="2703489" y="3650331"/>
                  </a:cubicBezTo>
                  <a:cubicBezTo>
                    <a:pt x="2771532" y="3521329"/>
                    <a:pt x="2874786" y="3470099"/>
                    <a:pt x="3014048" y="3499818"/>
                  </a:cubicBezTo>
                  <a:cubicBezTo>
                    <a:pt x="3081363" y="3514180"/>
                    <a:pt x="3146955" y="3536155"/>
                    <a:pt x="3213938" y="3552107"/>
                  </a:cubicBezTo>
                  <a:cubicBezTo>
                    <a:pt x="3372659" y="3589834"/>
                    <a:pt x="3476643" y="3549591"/>
                    <a:pt x="3560372" y="3411323"/>
                  </a:cubicBezTo>
                  <a:cubicBezTo>
                    <a:pt x="3682689" y="3208785"/>
                    <a:pt x="3681365" y="3024118"/>
                    <a:pt x="3530984" y="2838259"/>
                  </a:cubicBezTo>
                  <a:close/>
                </a:path>
              </a:pathLst>
            </a:custGeom>
            <a:solidFill>
              <a:schemeClr val="accent4"/>
            </a:solidFill>
            <a:ln w="6619" cap="flat">
              <a:noFill/>
              <a:prstDash val="solid"/>
              <a:miter/>
            </a:ln>
          </p:spPr>
          <p:txBody>
            <a:bodyPr rtlCol="0" anchor="ctr"/>
            <a:lstStyle/>
            <a:p>
              <a:endParaRPr lang="en-US"/>
            </a:p>
          </p:txBody>
        </p:sp>
        <p:grpSp>
          <p:nvGrpSpPr>
            <p:cNvPr id="32" name="Graphic 9">
              <a:extLst>
                <a:ext uri="{FF2B5EF4-FFF2-40B4-BE49-F238E27FC236}">
                  <a16:creationId xmlns:a16="http://schemas.microsoft.com/office/drawing/2014/main" id="{DA722F49-9D98-4152-8EF6-44E9FB818405}"/>
                </a:ext>
              </a:extLst>
            </p:cNvPr>
            <p:cNvGrpSpPr/>
            <p:nvPr/>
          </p:nvGrpSpPr>
          <p:grpSpPr>
            <a:xfrm>
              <a:off x="3305172" y="18085"/>
              <a:ext cx="2979984" cy="6834885"/>
              <a:chOff x="3305172" y="18085"/>
              <a:chExt cx="2979984" cy="6834885"/>
            </a:xfrm>
            <a:solidFill>
              <a:srgbClr val="F28549"/>
            </a:solidFill>
          </p:grpSpPr>
          <p:sp>
            <p:nvSpPr>
              <p:cNvPr id="34" name="Freeform: Shape 149">
                <a:extLst>
                  <a:ext uri="{FF2B5EF4-FFF2-40B4-BE49-F238E27FC236}">
                    <a16:creationId xmlns:a16="http://schemas.microsoft.com/office/drawing/2014/main" id="{FAAB227A-9DF0-4330-A54D-834485F31538}"/>
                  </a:ext>
                </a:extLst>
              </p:cNvPr>
              <p:cNvSpPr/>
              <p:nvPr/>
            </p:nvSpPr>
            <p:spPr>
              <a:xfrm>
                <a:off x="4956094" y="6703162"/>
                <a:ext cx="198" cy="534"/>
              </a:xfrm>
              <a:custGeom>
                <a:avLst/>
                <a:gdLst>
                  <a:gd name="connsiteX0" fmla="*/ 198 w 198"/>
                  <a:gd name="connsiteY0" fmla="*/ 535 h 534"/>
                  <a:gd name="connsiteX1" fmla="*/ 66 w 198"/>
                  <a:gd name="connsiteY1" fmla="*/ 5 h 534"/>
                  <a:gd name="connsiteX2" fmla="*/ 0 w 198"/>
                  <a:gd name="connsiteY2" fmla="*/ 5 h 534"/>
                  <a:gd name="connsiteX3" fmla="*/ 198 w 198"/>
                  <a:gd name="connsiteY3" fmla="*/ 535 h 534"/>
                </a:gdLst>
                <a:ahLst/>
                <a:cxnLst>
                  <a:cxn ang="0">
                    <a:pos x="connsiteX0" y="connsiteY0"/>
                  </a:cxn>
                  <a:cxn ang="0">
                    <a:pos x="connsiteX1" y="connsiteY1"/>
                  </a:cxn>
                  <a:cxn ang="0">
                    <a:pos x="connsiteX2" y="connsiteY2"/>
                  </a:cxn>
                  <a:cxn ang="0">
                    <a:pos x="connsiteX3" y="connsiteY3"/>
                  </a:cxn>
                </a:cxnLst>
                <a:rect l="l" t="t" r="r" b="b"/>
                <a:pathLst>
                  <a:path w="198" h="534">
                    <a:moveTo>
                      <a:pt x="198" y="535"/>
                    </a:moveTo>
                    <a:cubicBezTo>
                      <a:pt x="198" y="336"/>
                      <a:pt x="132" y="204"/>
                      <a:pt x="66" y="5"/>
                    </a:cubicBezTo>
                    <a:cubicBezTo>
                      <a:pt x="66" y="5"/>
                      <a:pt x="0" y="5"/>
                      <a:pt x="0" y="5"/>
                    </a:cubicBezTo>
                    <a:cubicBezTo>
                      <a:pt x="0" y="-61"/>
                      <a:pt x="198" y="535"/>
                      <a:pt x="198" y="535"/>
                    </a:cubicBezTo>
                    <a:close/>
                  </a:path>
                </a:pathLst>
              </a:custGeom>
              <a:solidFill>
                <a:srgbClr val="F28549"/>
              </a:solidFill>
              <a:ln w="6619" cap="flat">
                <a:noFill/>
                <a:prstDash val="solid"/>
                <a:miter/>
              </a:ln>
            </p:spPr>
            <p:txBody>
              <a:bodyPr rtlCol="0" anchor="ctr"/>
              <a:lstStyle/>
              <a:p>
                <a:endParaRPr lang="en-US"/>
              </a:p>
            </p:txBody>
          </p:sp>
          <p:sp>
            <p:nvSpPr>
              <p:cNvPr id="35" name="Freeform: Shape 150">
                <a:extLst>
                  <a:ext uri="{FF2B5EF4-FFF2-40B4-BE49-F238E27FC236}">
                    <a16:creationId xmlns:a16="http://schemas.microsoft.com/office/drawing/2014/main" id="{02EEE2AB-DF81-4FD1-80CD-A1D905E103B8}"/>
                  </a:ext>
                </a:extLst>
              </p:cNvPr>
              <p:cNvSpPr/>
              <p:nvPr/>
            </p:nvSpPr>
            <p:spPr>
              <a:xfrm>
                <a:off x="4935311" y="6682847"/>
                <a:ext cx="264" cy="265"/>
              </a:xfrm>
              <a:custGeom>
                <a:avLst/>
                <a:gdLst>
                  <a:gd name="connsiteX0" fmla="*/ 265 w 264"/>
                  <a:gd name="connsiteY0" fmla="*/ 265 h 265"/>
                  <a:gd name="connsiteX1" fmla="*/ 132 w 264"/>
                  <a:gd name="connsiteY1" fmla="*/ 66 h 265"/>
                  <a:gd name="connsiteX2" fmla="*/ 0 w 264"/>
                  <a:gd name="connsiteY2" fmla="*/ 0 h 265"/>
                  <a:gd name="connsiteX3" fmla="*/ 265 w 264"/>
                  <a:gd name="connsiteY3" fmla="*/ 265 h 265"/>
                </a:gdLst>
                <a:ahLst/>
                <a:cxnLst>
                  <a:cxn ang="0">
                    <a:pos x="connsiteX0" y="connsiteY0"/>
                  </a:cxn>
                  <a:cxn ang="0">
                    <a:pos x="connsiteX1" y="connsiteY1"/>
                  </a:cxn>
                  <a:cxn ang="0">
                    <a:pos x="connsiteX2" y="connsiteY2"/>
                  </a:cxn>
                  <a:cxn ang="0">
                    <a:pos x="connsiteX3" y="connsiteY3"/>
                  </a:cxn>
                </a:cxnLst>
                <a:rect l="l" t="t" r="r" b="b"/>
                <a:pathLst>
                  <a:path w="264" h="265">
                    <a:moveTo>
                      <a:pt x="265" y="265"/>
                    </a:moveTo>
                    <a:cubicBezTo>
                      <a:pt x="198" y="199"/>
                      <a:pt x="132" y="133"/>
                      <a:pt x="132" y="66"/>
                    </a:cubicBezTo>
                    <a:cubicBezTo>
                      <a:pt x="66" y="66"/>
                      <a:pt x="66" y="0"/>
                      <a:pt x="0" y="0"/>
                    </a:cubicBezTo>
                    <a:lnTo>
                      <a:pt x="265" y="265"/>
                    </a:lnTo>
                    <a:close/>
                  </a:path>
                </a:pathLst>
              </a:custGeom>
              <a:solidFill>
                <a:srgbClr val="F28549"/>
              </a:solidFill>
              <a:ln w="6619" cap="flat">
                <a:noFill/>
                <a:prstDash val="solid"/>
                <a:miter/>
              </a:ln>
            </p:spPr>
            <p:txBody>
              <a:bodyPr rtlCol="0" anchor="ctr"/>
              <a:lstStyle/>
              <a:p>
                <a:endParaRPr lang="en-US"/>
              </a:p>
            </p:txBody>
          </p:sp>
          <p:sp>
            <p:nvSpPr>
              <p:cNvPr id="36" name="Freeform: Shape 151">
                <a:extLst>
                  <a:ext uri="{FF2B5EF4-FFF2-40B4-BE49-F238E27FC236}">
                    <a16:creationId xmlns:a16="http://schemas.microsoft.com/office/drawing/2014/main" id="{2BDCA706-898A-4531-82AA-1F17DFBEFE30}"/>
                  </a:ext>
                </a:extLst>
              </p:cNvPr>
              <p:cNvSpPr/>
              <p:nvPr/>
            </p:nvSpPr>
            <p:spPr>
              <a:xfrm>
                <a:off x="3305172" y="18085"/>
                <a:ext cx="2979984" cy="6834885"/>
              </a:xfrm>
              <a:custGeom>
                <a:avLst/>
                <a:gdLst>
                  <a:gd name="connsiteX0" fmla="*/ 966595 w 2979984"/>
                  <a:gd name="connsiteY0" fmla="*/ 1772474 h 6834885"/>
                  <a:gd name="connsiteX1" fmla="*/ 1086066 w 2979984"/>
                  <a:gd name="connsiteY1" fmla="*/ 1844488 h 6834885"/>
                  <a:gd name="connsiteX2" fmla="*/ 1095465 w 2979984"/>
                  <a:gd name="connsiteY2" fmla="*/ 1945161 h 6834885"/>
                  <a:gd name="connsiteX3" fmla="*/ 972684 w 2979984"/>
                  <a:gd name="connsiteY3" fmla="*/ 2029883 h 6834885"/>
                  <a:gd name="connsiteX4" fmla="*/ 469516 w 2979984"/>
                  <a:gd name="connsiteY4" fmla="*/ 2012674 h 6834885"/>
                  <a:gd name="connsiteX5" fmla="*/ 265853 w 2979984"/>
                  <a:gd name="connsiteY5" fmla="*/ 1945955 h 6834885"/>
                  <a:gd name="connsiteX6" fmla="*/ 129437 w 2979984"/>
                  <a:gd name="connsiteY6" fmla="*/ 2010556 h 6834885"/>
                  <a:gd name="connsiteX7" fmla="*/ 54445 w 2979984"/>
                  <a:gd name="connsiteY7" fmla="*/ 2309001 h 6834885"/>
                  <a:gd name="connsiteX8" fmla="*/ 44120 w 2979984"/>
                  <a:gd name="connsiteY8" fmla="*/ 2788011 h 6834885"/>
                  <a:gd name="connsiteX9" fmla="*/ 119178 w 2979984"/>
                  <a:gd name="connsiteY9" fmla="*/ 2988563 h 6834885"/>
                  <a:gd name="connsiteX10" fmla="*/ 259234 w 2979984"/>
                  <a:gd name="connsiteY10" fmla="*/ 3019143 h 6834885"/>
                  <a:gd name="connsiteX11" fmla="*/ 478849 w 2979984"/>
                  <a:gd name="connsiteY11" fmla="*/ 2894773 h 6834885"/>
                  <a:gd name="connsiteX12" fmla="*/ 787686 w 2979984"/>
                  <a:gd name="connsiteY12" fmla="*/ 2944481 h 6834885"/>
                  <a:gd name="connsiteX13" fmla="*/ 912320 w 2979984"/>
                  <a:gd name="connsiteY13" fmla="*/ 3250407 h 6834885"/>
                  <a:gd name="connsiteX14" fmla="*/ 822634 w 2979984"/>
                  <a:gd name="connsiteY14" fmla="*/ 3589162 h 6834885"/>
                  <a:gd name="connsiteX15" fmla="*/ 623140 w 2979984"/>
                  <a:gd name="connsiteY15" fmla="*/ 3751987 h 6834885"/>
                  <a:gd name="connsiteX16" fmla="*/ 315362 w 2979984"/>
                  <a:gd name="connsiteY16" fmla="*/ 3701352 h 6834885"/>
                  <a:gd name="connsiteX17" fmla="*/ 209724 w 2979984"/>
                  <a:gd name="connsiteY17" fmla="*/ 3672361 h 6834885"/>
                  <a:gd name="connsiteX18" fmla="*/ 100447 w 2979984"/>
                  <a:gd name="connsiteY18" fmla="*/ 3714590 h 6834885"/>
                  <a:gd name="connsiteX19" fmla="*/ 30352 w 2979984"/>
                  <a:gd name="connsiteY19" fmla="*/ 3857293 h 6834885"/>
                  <a:gd name="connsiteX20" fmla="*/ 10496 w 2979984"/>
                  <a:gd name="connsiteY20" fmla="*/ 4113179 h 6834885"/>
                  <a:gd name="connsiteX21" fmla="*/ 11488 w 2979984"/>
                  <a:gd name="connsiteY21" fmla="*/ 5402540 h 6834885"/>
                  <a:gd name="connsiteX22" fmla="*/ 11820 w 2979984"/>
                  <a:gd name="connsiteY22" fmla="*/ 6626373 h 6834885"/>
                  <a:gd name="connsiteX23" fmla="*/ 898 w 2979984"/>
                  <a:gd name="connsiteY23" fmla="*/ 6715133 h 6834885"/>
                  <a:gd name="connsiteX24" fmla="*/ 15857 w 2979984"/>
                  <a:gd name="connsiteY24" fmla="*/ 6730290 h 6834885"/>
                  <a:gd name="connsiteX25" fmla="*/ 23403 w 2979984"/>
                  <a:gd name="connsiteY25" fmla="*/ 6740218 h 6834885"/>
                  <a:gd name="connsiteX26" fmla="*/ 36839 w 2979984"/>
                  <a:gd name="connsiteY26" fmla="*/ 6747234 h 6834885"/>
                  <a:gd name="connsiteX27" fmla="*/ 37302 w 2979984"/>
                  <a:gd name="connsiteY27" fmla="*/ 6746241 h 6834885"/>
                  <a:gd name="connsiteX28" fmla="*/ 532925 w 2979984"/>
                  <a:gd name="connsiteY28" fmla="*/ 6817395 h 6834885"/>
                  <a:gd name="connsiteX29" fmla="*/ 948724 w 2979984"/>
                  <a:gd name="connsiteY29" fmla="*/ 6793831 h 6834885"/>
                  <a:gd name="connsiteX30" fmla="*/ 1227710 w 2979984"/>
                  <a:gd name="connsiteY30" fmla="*/ 6735717 h 6834885"/>
                  <a:gd name="connsiteX31" fmla="*/ 1389277 w 2979984"/>
                  <a:gd name="connsiteY31" fmla="*/ 6504983 h 6834885"/>
                  <a:gd name="connsiteX32" fmla="*/ 1388483 w 2979984"/>
                  <a:gd name="connsiteY32" fmla="*/ 5363753 h 6834885"/>
                  <a:gd name="connsiteX33" fmla="*/ 1395962 w 2979984"/>
                  <a:gd name="connsiteY33" fmla="*/ 5257321 h 6834885"/>
                  <a:gd name="connsiteX34" fmla="*/ 1528141 w 2979984"/>
                  <a:gd name="connsiteY34" fmla="*/ 5209069 h 6834885"/>
                  <a:gd name="connsiteX35" fmla="*/ 1560177 w 2979984"/>
                  <a:gd name="connsiteY35" fmla="*/ 5294056 h 6834885"/>
                  <a:gd name="connsiteX36" fmla="*/ 1562096 w 2979984"/>
                  <a:gd name="connsiteY36" fmla="*/ 5772668 h 6834885"/>
                  <a:gd name="connsiteX37" fmla="*/ 1573150 w 2979984"/>
                  <a:gd name="connsiteY37" fmla="*/ 6553499 h 6834885"/>
                  <a:gd name="connsiteX38" fmla="*/ 2066787 w 2979984"/>
                  <a:gd name="connsiteY38" fmla="*/ 6806539 h 6834885"/>
                  <a:gd name="connsiteX39" fmla="*/ 2546128 w 2979984"/>
                  <a:gd name="connsiteY39" fmla="*/ 6816667 h 6834885"/>
                  <a:gd name="connsiteX40" fmla="*/ 2910299 w 2979984"/>
                  <a:gd name="connsiteY40" fmla="*/ 6716456 h 6834885"/>
                  <a:gd name="connsiteX41" fmla="*/ 2977745 w 2979984"/>
                  <a:gd name="connsiteY41" fmla="*/ 6613863 h 6834885"/>
                  <a:gd name="connsiteX42" fmla="*/ 2973112 w 2979984"/>
                  <a:gd name="connsiteY42" fmla="*/ 5379771 h 6834885"/>
                  <a:gd name="connsiteX43" fmla="*/ 2976024 w 2979984"/>
                  <a:gd name="connsiteY43" fmla="*/ 4172021 h 6834885"/>
                  <a:gd name="connsiteX44" fmla="*/ 2972980 w 2979984"/>
                  <a:gd name="connsiteY44" fmla="*/ 4101199 h 6834885"/>
                  <a:gd name="connsiteX45" fmla="*/ 2946901 w 2979984"/>
                  <a:gd name="connsiteY45" fmla="*/ 3904817 h 6834885"/>
                  <a:gd name="connsiteX46" fmla="*/ 2803404 w 2979984"/>
                  <a:gd name="connsiteY46" fmla="*/ 3625367 h 6834885"/>
                  <a:gd name="connsiteX47" fmla="*/ 2621450 w 2979984"/>
                  <a:gd name="connsiteY47" fmla="*/ 3615505 h 6834885"/>
                  <a:gd name="connsiteX48" fmla="*/ 2535140 w 2979984"/>
                  <a:gd name="connsiteY48" fmla="*/ 3680171 h 6834885"/>
                  <a:gd name="connsiteX49" fmla="*/ 2286799 w 2979984"/>
                  <a:gd name="connsiteY49" fmla="*/ 3740734 h 6834885"/>
                  <a:gd name="connsiteX50" fmla="*/ 2097763 w 2979984"/>
                  <a:gd name="connsiteY50" fmla="*/ 3598560 h 6834885"/>
                  <a:gd name="connsiteX51" fmla="*/ 2095844 w 2979984"/>
                  <a:gd name="connsiteY51" fmla="*/ 2961360 h 6834885"/>
                  <a:gd name="connsiteX52" fmla="*/ 2318504 w 2979984"/>
                  <a:gd name="connsiteY52" fmla="*/ 2864658 h 6834885"/>
                  <a:gd name="connsiteX53" fmla="*/ 2432944 w 2979984"/>
                  <a:gd name="connsiteY53" fmla="*/ 2900466 h 6834885"/>
                  <a:gd name="connsiteX54" fmla="*/ 2571147 w 2979984"/>
                  <a:gd name="connsiteY54" fmla="*/ 2970229 h 6834885"/>
                  <a:gd name="connsiteX55" fmla="*/ 2737877 w 2979984"/>
                  <a:gd name="connsiteY55" fmla="*/ 2922771 h 6834885"/>
                  <a:gd name="connsiteX56" fmla="*/ 2768059 w 2979984"/>
                  <a:gd name="connsiteY56" fmla="*/ 2868828 h 6834885"/>
                  <a:gd name="connsiteX57" fmla="*/ 2821606 w 2979984"/>
                  <a:gd name="connsiteY57" fmla="*/ 2552312 h 6834885"/>
                  <a:gd name="connsiteX58" fmla="*/ 2787187 w 2979984"/>
                  <a:gd name="connsiteY58" fmla="*/ 2182382 h 6834885"/>
                  <a:gd name="connsiteX59" fmla="*/ 2753299 w 2979984"/>
                  <a:gd name="connsiteY59" fmla="*/ 2025382 h 6834885"/>
                  <a:gd name="connsiteX60" fmla="*/ 2698759 w 2979984"/>
                  <a:gd name="connsiteY60" fmla="*/ 1993479 h 6834885"/>
                  <a:gd name="connsiteX61" fmla="*/ 2528852 w 2979984"/>
                  <a:gd name="connsiteY61" fmla="*/ 2053380 h 6834885"/>
                  <a:gd name="connsiteX62" fmla="*/ 2365630 w 2979984"/>
                  <a:gd name="connsiteY62" fmla="*/ 2098388 h 6834885"/>
                  <a:gd name="connsiteX63" fmla="*/ 2204990 w 2979984"/>
                  <a:gd name="connsiteY63" fmla="*/ 2115796 h 6834885"/>
                  <a:gd name="connsiteX64" fmla="*/ 1793626 w 2979984"/>
                  <a:gd name="connsiteY64" fmla="*/ 2065095 h 6834885"/>
                  <a:gd name="connsiteX65" fmla="*/ 1670779 w 2979984"/>
                  <a:gd name="connsiteY65" fmla="*/ 1970908 h 6834885"/>
                  <a:gd name="connsiteX66" fmla="*/ 1709830 w 2979984"/>
                  <a:gd name="connsiteY66" fmla="*/ 1813445 h 6834885"/>
                  <a:gd name="connsiteX67" fmla="*/ 1756427 w 2979984"/>
                  <a:gd name="connsiteY67" fmla="*/ 1791139 h 6834885"/>
                  <a:gd name="connsiteX68" fmla="*/ 2039120 w 2979984"/>
                  <a:gd name="connsiteY68" fmla="*/ 1598000 h 6834885"/>
                  <a:gd name="connsiteX69" fmla="*/ 2284416 w 2979984"/>
                  <a:gd name="connsiteY69" fmla="*/ 667781 h 6834885"/>
                  <a:gd name="connsiteX70" fmla="*/ 1150004 w 2979984"/>
                  <a:gd name="connsiteY70" fmla="*/ 35213 h 6834885"/>
                  <a:gd name="connsiteX71" fmla="*/ 550796 w 2979984"/>
                  <a:gd name="connsiteY71" fmla="*/ 509854 h 6834885"/>
                  <a:gd name="connsiteX72" fmla="*/ 491623 w 2979984"/>
                  <a:gd name="connsiteY72" fmla="*/ 1239322 h 6834885"/>
                  <a:gd name="connsiteX73" fmla="*/ 724012 w 2979984"/>
                  <a:gd name="connsiteY73" fmla="*/ 1631690 h 6834885"/>
                  <a:gd name="connsiteX74" fmla="*/ 885712 w 2979984"/>
                  <a:gd name="connsiteY74" fmla="*/ 1737460 h 6834885"/>
                  <a:gd name="connsiteX75" fmla="*/ 966595 w 2979984"/>
                  <a:gd name="connsiteY75" fmla="*/ 1772474 h 683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979984" h="6834885">
                    <a:moveTo>
                      <a:pt x="966595" y="1772474"/>
                    </a:moveTo>
                    <a:cubicBezTo>
                      <a:pt x="1008426" y="1791801"/>
                      <a:pt x="1048404" y="1813577"/>
                      <a:pt x="1086066" y="1844488"/>
                    </a:cubicBezTo>
                    <a:cubicBezTo>
                      <a:pt x="1109298" y="1863550"/>
                      <a:pt x="1105459" y="1921068"/>
                      <a:pt x="1095465" y="1945161"/>
                    </a:cubicBezTo>
                    <a:cubicBezTo>
                      <a:pt x="1072431" y="2000627"/>
                      <a:pt x="1026694" y="2015189"/>
                      <a:pt x="972684" y="2029883"/>
                    </a:cubicBezTo>
                    <a:cubicBezTo>
                      <a:pt x="803704" y="2075685"/>
                      <a:pt x="636312" y="2044180"/>
                      <a:pt x="469516" y="2012674"/>
                    </a:cubicBezTo>
                    <a:cubicBezTo>
                      <a:pt x="398892" y="1999304"/>
                      <a:pt x="333630" y="1968592"/>
                      <a:pt x="265853" y="1945955"/>
                    </a:cubicBezTo>
                    <a:cubicBezTo>
                      <a:pt x="183580" y="1918487"/>
                      <a:pt x="150551" y="1933975"/>
                      <a:pt x="129437" y="2010556"/>
                    </a:cubicBezTo>
                    <a:cubicBezTo>
                      <a:pt x="102167" y="2109376"/>
                      <a:pt x="72051" y="2207335"/>
                      <a:pt x="54445" y="2309001"/>
                    </a:cubicBezTo>
                    <a:cubicBezTo>
                      <a:pt x="26844" y="2468583"/>
                      <a:pt x="16784" y="2627900"/>
                      <a:pt x="44120" y="2788011"/>
                    </a:cubicBezTo>
                    <a:cubicBezTo>
                      <a:pt x="56298" y="2859164"/>
                      <a:pt x="72978" y="2929854"/>
                      <a:pt x="119178" y="2988563"/>
                    </a:cubicBezTo>
                    <a:cubicBezTo>
                      <a:pt x="161671" y="3042507"/>
                      <a:pt x="196685" y="3048530"/>
                      <a:pt x="259234" y="3019143"/>
                    </a:cubicBezTo>
                    <a:cubicBezTo>
                      <a:pt x="335682" y="2983268"/>
                      <a:pt x="402466" y="2930780"/>
                      <a:pt x="478849" y="2894773"/>
                    </a:cubicBezTo>
                    <a:cubicBezTo>
                      <a:pt x="598253" y="2838447"/>
                      <a:pt x="706141" y="2853538"/>
                      <a:pt x="787686" y="2944481"/>
                    </a:cubicBezTo>
                    <a:cubicBezTo>
                      <a:pt x="865260" y="3031056"/>
                      <a:pt x="903782" y="3135238"/>
                      <a:pt x="912320" y="3250407"/>
                    </a:cubicBezTo>
                    <a:cubicBezTo>
                      <a:pt x="921454" y="3373386"/>
                      <a:pt x="887565" y="3486172"/>
                      <a:pt x="822634" y="3589162"/>
                    </a:cubicBezTo>
                    <a:cubicBezTo>
                      <a:pt x="774845" y="3665014"/>
                      <a:pt x="716798" y="3731799"/>
                      <a:pt x="623140" y="3751987"/>
                    </a:cubicBezTo>
                    <a:cubicBezTo>
                      <a:pt x="514326" y="3775417"/>
                      <a:pt x="412858" y="3742124"/>
                      <a:pt x="315362" y="3701352"/>
                    </a:cubicBezTo>
                    <a:cubicBezTo>
                      <a:pt x="280216" y="3686658"/>
                      <a:pt x="246194" y="3676928"/>
                      <a:pt x="209724" y="3672361"/>
                    </a:cubicBezTo>
                    <a:cubicBezTo>
                      <a:pt x="166172" y="3666934"/>
                      <a:pt x="131290" y="3682951"/>
                      <a:pt x="100447" y="3714590"/>
                    </a:cubicBezTo>
                    <a:cubicBezTo>
                      <a:pt x="60998" y="3754965"/>
                      <a:pt x="43524" y="3805467"/>
                      <a:pt x="30352" y="3857293"/>
                    </a:cubicBezTo>
                    <a:cubicBezTo>
                      <a:pt x="9106" y="3941154"/>
                      <a:pt x="10099" y="4026935"/>
                      <a:pt x="10496" y="4113179"/>
                    </a:cubicBezTo>
                    <a:cubicBezTo>
                      <a:pt x="12415" y="4542944"/>
                      <a:pt x="11555" y="4972709"/>
                      <a:pt x="11488" y="5402540"/>
                    </a:cubicBezTo>
                    <a:cubicBezTo>
                      <a:pt x="11422" y="5810462"/>
                      <a:pt x="10628" y="6218451"/>
                      <a:pt x="11820" y="6626373"/>
                    </a:cubicBezTo>
                    <a:cubicBezTo>
                      <a:pt x="11886" y="6657151"/>
                      <a:pt x="-3867" y="6684619"/>
                      <a:pt x="898" y="6715133"/>
                    </a:cubicBezTo>
                    <a:cubicBezTo>
                      <a:pt x="5862" y="6720163"/>
                      <a:pt x="10827" y="6725259"/>
                      <a:pt x="15857" y="6730290"/>
                    </a:cubicBezTo>
                    <a:cubicBezTo>
                      <a:pt x="19034" y="6733136"/>
                      <a:pt x="24925" y="6734062"/>
                      <a:pt x="23403" y="6740218"/>
                    </a:cubicBezTo>
                    <a:cubicBezTo>
                      <a:pt x="30617" y="6737041"/>
                      <a:pt x="35383" y="6738828"/>
                      <a:pt x="36839" y="6747234"/>
                    </a:cubicBezTo>
                    <a:cubicBezTo>
                      <a:pt x="36839" y="6747234"/>
                      <a:pt x="37302" y="6746241"/>
                      <a:pt x="37302" y="6746241"/>
                    </a:cubicBezTo>
                    <a:cubicBezTo>
                      <a:pt x="199200" y="6793103"/>
                      <a:pt x="365401" y="6810577"/>
                      <a:pt x="532925" y="6817395"/>
                    </a:cubicBezTo>
                    <a:cubicBezTo>
                      <a:pt x="672186" y="6823020"/>
                      <a:pt x="810852" y="6811900"/>
                      <a:pt x="948724" y="6793831"/>
                    </a:cubicBezTo>
                    <a:cubicBezTo>
                      <a:pt x="1043043" y="6781454"/>
                      <a:pt x="1138752" y="6772055"/>
                      <a:pt x="1227710" y="6735717"/>
                    </a:cubicBezTo>
                    <a:cubicBezTo>
                      <a:pt x="1371737" y="6676875"/>
                      <a:pt x="1389807" y="6607774"/>
                      <a:pt x="1389277" y="6504983"/>
                    </a:cubicBezTo>
                    <a:cubicBezTo>
                      <a:pt x="1387424" y="6124595"/>
                      <a:pt x="1388549" y="5744141"/>
                      <a:pt x="1388483" y="5363753"/>
                    </a:cubicBezTo>
                    <a:cubicBezTo>
                      <a:pt x="1388483" y="5328077"/>
                      <a:pt x="1388351" y="5292335"/>
                      <a:pt x="1395962" y="5257321"/>
                    </a:cubicBezTo>
                    <a:cubicBezTo>
                      <a:pt x="1409928" y="5193118"/>
                      <a:pt x="1476647" y="5169025"/>
                      <a:pt x="1528141" y="5209069"/>
                    </a:cubicBezTo>
                    <a:cubicBezTo>
                      <a:pt x="1562096" y="5228595"/>
                      <a:pt x="1560045" y="5262484"/>
                      <a:pt x="1560177" y="5294056"/>
                    </a:cubicBezTo>
                    <a:cubicBezTo>
                      <a:pt x="1560773" y="5453638"/>
                      <a:pt x="1552168" y="5613749"/>
                      <a:pt x="1562096" y="5772668"/>
                    </a:cubicBezTo>
                    <a:cubicBezTo>
                      <a:pt x="1578379" y="6032989"/>
                      <a:pt x="1569046" y="6293244"/>
                      <a:pt x="1573150" y="6553499"/>
                    </a:cubicBezTo>
                    <a:cubicBezTo>
                      <a:pt x="1576393" y="6756765"/>
                      <a:pt x="1927459" y="6780858"/>
                      <a:pt x="2066787" y="6806539"/>
                    </a:cubicBezTo>
                    <a:cubicBezTo>
                      <a:pt x="2225773" y="6835861"/>
                      <a:pt x="2385818" y="6847510"/>
                      <a:pt x="2546128" y="6816667"/>
                    </a:cubicBezTo>
                    <a:cubicBezTo>
                      <a:pt x="2670033" y="6792838"/>
                      <a:pt x="2794071" y="6769408"/>
                      <a:pt x="2910299" y="6716456"/>
                    </a:cubicBezTo>
                    <a:cubicBezTo>
                      <a:pt x="2956035" y="6695607"/>
                      <a:pt x="2977812" y="6667543"/>
                      <a:pt x="2977745" y="6613863"/>
                    </a:cubicBezTo>
                    <a:cubicBezTo>
                      <a:pt x="2977745" y="6202499"/>
                      <a:pt x="2974635" y="5791135"/>
                      <a:pt x="2973112" y="5379771"/>
                    </a:cubicBezTo>
                    <a:cubicBezTo>
                      <a:pt x="2971656" y="4977739"/>
                      <a:pt x="2986946" y="4573788"/>
                      <a:pt x="2976024" y="4172021"/>
                    </a:cubicBezTo>
                    <a:cubicBezTo>
                      <a:pt x="2975363" y="4148061"/>
                      <a:pt x="2974370" y="4124498"/>
                      <a:pt x="2972980" y="4101199"/>
                    </a:cubicBezTo>
                    <a:cubicBezTo>
                      <a:pt x="2968942" y="4035143"/>
                      <a:pt x="2961198" y="3971072"/>
                      <a:pt x="2946901" y="3904817"/>
                    </a:cubicBezTo>
                    <a:cubicBezTo>
                      <a:pt x="2924397" y="3798981"/>
                      <a:pt x="2887133" y="3696586"/>
                      <a:pt x="2803404" y="3625367"/>
                    </a:cubicBezTo>
                    <a:cubicBezTo>
                      <a:pt x="2731125" y="3563877"/>
                      <a:pt x="2701804" y="3555273"/>
                      <a:pt x="2621450" y="3615505"/>
                    </a:cubicBezTo>
                    <a:cubicBezTo>
                      <a:pt x="2592658" y="3637082"/>
                      <a:pt x="2565190" y="3660579"/>
                      <a:pt x="2535140" y="3680171"/>
                    </a:cubicBezTo>
                    <a:cubicBezTo>
                      <a:pt x="2459751" y="3729283"/>
                      <a:pt x="2380059" y="3765356"/>
                      <a:pt x="2286799" y="3740734"/>
                    </a:cubicBezTo>
                    <a:cubicBezTo>
                      <a:pt x="2204857" y="3719157"/>
                      <a:pt x="2149060" y="3661771"/>
                      <a:pt x="2097763" y="3598560"/>
                    </a:cubicBezTo>
                    <a:cubicBezTo>
                      <a:pt x="1942352" y="3406877"/>
                      <a:pt x="1942087" y="3152116"/>
                      <a:pt x="2095844" y="2961360"/>
                    </a:cubicBezTo>
                    <a:cubicBezTo>
                      <a:pt x="2153826" y="2889478"/>
                      <a:pt x="2225508" y="2854200"/>
                      <a:pt x="2318504" y="2864658"/>
                    </a:cubicBezTo>
                    <a:cubicBezTo>
                      <a:pt x="2359144" y="2869225"/>
                      <a:pt x="2396739" y="2882860"/>
                      <a:pt x="2432944" y="2900466"/>
                    </a:cubicBezTo>
                    <a:cubicBezTo>
                      <a:pt x="2479343" y="2922970"/>
                      <a:pt x="2524020" y="2949313"/>
                      <a:pt x="2571147" y="2970229"/>
                    </a:cubicBezTo>
                    <a:cubicBezTo>
                      <a:pt x="2643624" y="3002330"/>
                      <a:pt x="2691942" y="2987769"/>
                      <a:pt x="2737877" y="2922771"/>
                    </a:cubicBezTo>
                    <a:cubicBezTo>
                      <a:pt x="2749724" y="2906026"/>
                      <a:pt x="2759587" y="2887559"/>
                      <a:pt x="2768059" y="2868828"/>
                    </a:cubicBezTo>
                    <a:cubicBezTo>
                      <a:pt x="2813332" y="2768088"/>
                      <a:pt x="2823062" y="2660730"/>
                      <a:pt x="2821606" y="2552312"/>
                    </a:cubicBezTo>
                    <a:cubicBezTo>
                      <a:pt x="2819951" y="2428208"/>
                      <a:pt x="2807309" y="2304832"/>
                      <a:pt x="2787187" y="2182382"/>
                    </a:cubicBezTo>
                    <a:cubicBezTo>
                      <a:pt x="2778517" y="2129630"/>
                      <a:pt x="2766404" y="2077274"/>
                      <a:pt x="2753299" y="2025382"/>
                    </a:cubicBezTo>
                    <a:cubicBezTo>
                      <a:pt x="2744760" y="1991559"/>
                      <a:pt x="2726029" y="1981962"/>
                      <a:pt x="2698759" y="1993479"/>
                    </a:cubicBezTo>
                    <a:cubicBezTo>
                      <a:pt x="2643293" y="2016844"/>
                      <a:pt x="2586833" y="2037164"/>
                      <a:pt x="2528852" y="2053380"/>
                    </a:cubicBezTo>
                    <a:cubicBezTo>
                      <a:pt x="2474445" y="2068537"/>
                      <a:pt x="2421030" y="2089585"/>
                      <a:pt x="2365630" y="2098388"/>
                    </a:cubicBezTo>
                    <a:cubicBezTo>
                      <a:pt x="2312745" y="2106728"/>
                      <a:pt x="2259000" y="2112884"/>
                      <a:pt x="2204990" y="2115796"/>
                    </a:cubicBezTo>
                    <a:cubicBezTo>
                      <a:pt x="2064537" y="2123342"/>
                      <a:pt x="1927062" y="2109574"/>
                      <a:pt x="1793626" y="2065095"/>
                    </a:cubicBezTo>
                    <a:cubicBezTo>
                      <a:pt x="1742991" y="2048217"/>
                      <a:pt x="1701159" y="2015189"/>
                      <a:pt x="1670779" y="1970908"/>
                    </a:cubicBezTo>
                    <a:cubicBezTo>
                      <a:pt x="1630734" y="1912662"/>
                      <a:pt x="1648076" y="1846076"/>
                      <a:pt x="1709830" y="1813445"/>
                    </a:cubicBezTo>
                    <a:cubicBezTo>
                      <a:pt x="1725054" y="1805436"/>
                      <a:pt x="1740674" y="1798089"/>
                      <a:pt x="1756427" y="1791139"/>
                    </a:cubicBezTo>
                    <a:cubicBezTo>
                      <a:pt x="1862661" y="1744278"/>
                      <a:pt x="1959627" y="1682590"/>
                      <a:pt x="2039120" y="1598000"/>
                    </a:cubicBezTo>
                    <a:cubicBezTo>
                      <a:pt x="2288520" y="1332715"/>
                      <a:pt x="2398460" y="1029172"/>
                      <a:pt x="2284416" y="667781"/>
                    </a:cubicBezTo>
                    <a:cubicBezTo>
                      <a:pt x="2139330" y="207106"/>
                      <a:pt x="1625439" y="-109012"/>
                      <a:pt x="1150004" y="35213"/>
                    </a:cubicBezTo>
                    <a:cubicBezTo>
                      <a:pt x="899678" y="111132"/>
                      <a:pt x="679533" y="281105"/>
                      <a:pt x="550796" y="509854"/>
                    </a:cubicBezTo>
                    <a:cubicBezTo>
                      <a:pt x="426758" y="730197"/>
                      <a:pt x="416565" y="1001108"/>
                      <a:pt x="491623" y="1239322"/>
                    </a:cubicBezTo>
                    <a:cubicBezTo>
                      <a:pt x="537426" y="1384739"/>
                      <a:pt x="610896" y="1527112"/>
                      <a:pt x="724012" y="1631690"/>
                    </a:cubicBezTo>
                    <a:cubicBezTo>
                      <a:pt x="771536" y="1675640"/>
                      <a:pt x="826075" y="1712110"/>
                      <a:pt x="885712" y="1737460"/>
                    </a:cubicBezTo>
                    <a:cubicBezTo>
                      <a:pt x="913313" y="1749242"/>
                      <a:pt x="940318" y="1760361"/>
                      <a:pt x="966595" y="1772474"/>
                    </a:cubicBezTo>
                    <a:close/>
                  </a:path>
                </a:pathLst>
              </a:custGeom>
              <a:solidFill>
                <a:schemeClr val="accent2"/>
              </a:solidFill>
              <a:ln w="6619" cap="flat">
                <a:noFill/>
                <a:prstDash val="solid"/>
                <a:miter/>
              </a:ln>
            </p:spPr>
            <p:txBody>
              <a:bodyPr rtlCol="0" anchor="ctr"/>
              <a:lstStyle/>
              <a:p>
                <a:endParaRPr lang="en-US"/>
              </a:p>
            </p:txBody>
          </p:sp>
          <p:sp>
            <p:nvSpPr>
              <p:cNvPr id="37" name="Freeform: Shape 152">
                <a:extLst>
                  <a:ext uri="{FF2B5EF4-FFF2-40B4-BE49-F238E27FC236}">
                    <a16:creationId xmlns:a16="http://schemas.microsoft.com/office/drawing/2014/main" id="{55EBF472-0325-40DA-AC9C-57A770AEB940}"/>
                  </a:ext>
                </a:extLst>
              </p:cNvPr>
              <p:cNvSpPr/>
              <p:nvPr/>
            </p:nvSpPr>
            <p:spPr>
              <a:xfrm>
                <a:off x="3328045" y="6758303"/>
                <a:ext cx="463" cy="529"/>
              </a:xfrm>
              <a:custGeom>
                <a:avLst/>
                <a:gdLst>
                  <a:gd name="connsiteX0" fmla="*/ 397 w 463"/>
                  <a:gd name="connsiteY0" fmla="*/ 530 h 529"/>
                  <a:gd name="connsiteX1" fmla="*/ 463 w 463"/>
                  <a:gd name="connsiteY1" fmla="*/ 0 h 529"/>
                  <a:gd name="connsiteX2" fmla="*/ 0 w 463"/>
                  <a:gd name="connsiteY2" fmla="*/ 199 h 529"/>
                  <a:gd name="connsiteX3" fmla="*/ 397 w 463"/>
                  <a:gd name="connsiteY3" fmla="*/ 530 h 529"/>
                </a:gdLst>
                <a:ahLst/>
                <a:cxnLst>
                  <a:cxn ang="0">
                    <a:pos x="connsiteX0" y="connsiteY0"/>
                  </a:cxn>
                  <a:cxn ang="0">
                    <a:pos x="connsiteX1" y="connsiteY1"/>
                  </a:cxn>
                  <a:cxn ang="0">
                    <a:pos x="connsiteX2" y="connsiteY2"/>
                  </a:cxn>
                  <a:cxn ang="0">
                    <a:pos x="connsiteX3" y="connsiteY3"/>
                  </a:cxn>
                </a:cxnLst>
                <a:rect l="l" t="t" r="r" b="b"/>
                <a:pathLst>
                  <a:path w="463" h="529">
                    <a:moveTo>
                      <a:pt x="397" y="530"/>
                    </a:moveTo>
                    <a:cubicBezTo>
                      <a:pt x="463" y="331"/>
                      <a:pt x="463" y="199"/>
                      <a:pt x="463" y="0"/>
                    </a:cubicBezTo>
                    <a:cubicBezTo>
                      <a:pt x="331" y="66"/>
                      <a:pt x="199" y="133"/>
                      <a:pt x="0" y="199"/>
                    </a:cubicBezTo>
                    <a:lnTo>
                      <a:pt x="397" y="530"/>
                    </a:lnTo>
                    <a:close/>
                  </a:path>
                </a:pathLst>
              </a:custGeom>
              <a:solidFill>
                <a:srgbClr val="F28549"/>
              </a:solidFill>
              <a:ln w="6619" cap="flat">
                <a:noFill/>
                <a:prstDash val="solid"/>
                <a:miter/>
              </a:ln>
            </p:spPr>
            <p:txBody>
              <a:bodyPr rtlCol="0" anchor="ctr"/>
              <a:lstStyle/>
              <a:p>
                <a:endParaRPr lang="en-US"/>
              </a:p>
            </p:txBody>
          </p:sp>
        </p:grpSp>
        <p:sp>
          <p:nvSpPr>
            <p:cNvPr id="33" name="Freeform: Shape 148">
              <a:extLst>
                <a:ext uri="{FF2B5EF4-FFF2-40B4-BE49-F238E27FC236}">
                  <a16:creationId xmlns:a16="http://schemas.microsoft.com/office/drawing/2014/main" id="{C1249042-16B9-4BF8-AE69-2A6C2B7EAA4E}"/>
                </a:ext>
              </a:extLst>
            </p:cNvPr>
            <p:cNvSpPr/>
            <p:nvPr/>
          </p:nvSpPr>
          <p:spPr>
            <a:xfrm>
              <a:off x="5328210" y="100132"/>
              <a:ext cx="4185855" cy="6748480"/>
            </a:xfrm>
            <a:custGeom>
              <a:avLst/>
              <a:gdLst>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1999630 w 4185856"/>
                <a:gd name="connsiteY48" fmla="*/ 5415408 h 6748481"/>
                <a:gd name="connsiteX49" fmla="*/ 2000557 w 4185856"/>
                <a:gd name="connsiteY49" fmla="*/ 5229351 h 6748481"/>
                <a:gd name="connsiteX50" fmla="*/ 2014126 w 4185856"/>
                <a:gd name="connsiteY50" fmla="*/ 5158926 h 6748481"/>
                <a:gd name="connsiteX51" fmla="*/ 2063966 w 4185856"/>
                <a:gd name="connsiteY51" fmla="*/ 5126560 h 6748481"/>
                <a:gd name="connsiteX52" fmla="*/ 2104738 w 4185856"/>
                <a:gd name="connsiteY52" fmla="*/ 5158595 h 6748481"/>
                <a:gd name="connsiteX53" fmla="*/ 2118108 w 4185856"/>
                <a:gd name="connsiteY53" fmla="*/ 5253113 h 6748481"/>
                <a:gd name="connsiteX54" fmla="*/ 2118241 w 4185856"/>
                <a:gd name="connsiteY54" fmla="*/ 6431474 h 6748481"/>
                <a:gd name="connsiteX55" fmla="*/ 2120094 w 4185856"/>
                <a:gd name="connsiteY55" fmla="*/ 6489919 h 6748481"/>
                <a:gd name="connsiteX56" fmla="*/ 2300856 w 4185856"/>
                <a:gd name="connsiteY56" fmla="*/ 6671674 h 6748481"/>
                <a:gd name="connsiteX57" fmla="*/ 2379753 w 4185856"/>
                <a:gd name="connsiteY57" fmla="*/ 6697356 h 6748481"/>
                <a:gd name="connsiteX58" fmla="*/ 2712816 w 4185856"/>
                <a:gd name="connsiteY58" fmla="*/ 6747129 h 6748481"/>
                <a:gd name="connsiteX59" fmla="*/ 3104058 w 4185856"/>
                <a:gd name="connsiteY59" fmla="*/ 6662805 h 6748481"/>
                <a:gd name="connsiteX60" fmla="*/ 3171968 w 4185856"/>
                <a:gd name="connsiteY60" fmla="*/ 6560874 h 6748481"/>
                <a:gd name="connsiteX61" fmla="*/ 3171572 w 4185856"/>
                <a:gd name="connsiteY61" fmla="*/ 4750937 h 6748481"/>
                <a:gd name="connsiteX62" fmla="*/ 3171307 w 4185856"/>
                <a:gd name="connsiteY62" fmla="*/ 4147096 h 6748481"/>
                <a:gd name="connsiteX63" fmla="*/ 3172498 w 4185856"/>
                <a:gd name="connsiteY63" fmla="*/ 3786432 h 6748481"/>
                <a:gd name="connsiteX64" fmla="*/ 3273767 w 4185856"/>
                <a:gd name="connsiteY64" fmla="*/ 3471704 h 6748481"/>
                <a:gd name="connsiteX65" fmla="*/ 3495301 w 4185856"/>
                <a:gd name="connsiteY65" fmla="*/ 3397506 h 6748481"/>
                <a:gd name="connsiteX66" fmla="*/ 3567646 w 4185856"/>
                <a:gd name="connsiteY66" fmla="*/ 3429409 h 6748481"/>
                <a:gd name="connsiteX67" fmla="*/ 3721668 w 4185856"/>
                <a:gd name="connsiteY67" fmla="*/ 3497783 h 6748481"/>
                <a:gd name="connsiteX68" fmla="*/ 4060092 w 4185856"/>
                <a:gd name="connsiteY68" fmla="*/ 3426629 h 6748481"/>
                <a:gd name="connsiteX69" fmla="*/ 4161559 w 4185856"/>
                <a:gd name="connsiteY69" fmla="*/ 3288890 h 6748481"/>
                <a:gd name="connsiteX70" fmla="*/ 4164405 w 4185856"/>
                <a:gd name="connsiteY70"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1999630 w 4185856"/>
                <a:gd name="connsiteY48" fmla="*/ 5415408 h 6748481"/>
                <a:gd name="connsiteX49" fmla="*/ 2000557 w 4185856"/>
                <a:gd name="connsiteY49" fmla="*/ 5229351 h 6748481"/>
                <a:gd name="connsiteX50" fmla="*/ 2014126 w 4185856"/>
                <a:gd name="connsiteY50" fmla="*/ 5158926 h 6748481"/>
                <a:gd name="connsiteX51" fmla="*/ 2063966 w 4185856"/>
                <a:gd name="connsiteY51" fmla="*/ 5126560 h 6748481"/>
                <a:gd name="connsiteX52" fmla="*/ 2104738 w 4185856"/>
                <a:gd name="connsiteY52" fmla="*/ 5158595 h 6748481"/>
                <a:gd name="connsiteX53" fmla="*/ 2118108 w 4185856"/>
                <a:gd name="connsiteY53" fmla="*/ 5253113 h 6748481"/>
                <a:gd name="connsiteX54" fmla="*/ 2118241 w 4185856"/>
                <a:gd name="connsiteY54" fmla="*/ 6431474 h 6748481"/>
                <a:gd name="connsiteX55" fmla="*/ 2120094 w 4185856"/>
                <a:gd name="connsiteY55" fmla="*/ 6489919 h 6748481"/>
                <a:gd name="connsiteX56" fmla="*/ 2300856 w 4185856"/>
                <a:gd name="connsiteY56" fmla="*/ 6671674 h 6748481"/>
                <a:gd name="connsiteX57" fmla="*/ 2379753 w 4185856"/>
                <a:gd name="connsiteY57" fmla="*/ 6697356 h 6748481"/>
                <a:gd name="connsiteX58" fmla="*/ 2712816 w 4185856"/>
                <a:gd name="connsiteY58" fmla="*/ 6747129 h 6748481"/>
                <a:gd name="connsiteX59" fmla="*/ 3104058 w 4185856"/>
                <a:gd name="connsiteY59" fmla="*/ 6662805 h 6748481"/>
                <a:gd name="connsiteX60" fmla="*/ 3171968 w 4185856"/>
                <a:gd name="connsiteY60" fmla="*/ 6560874 h 6748481"/>
                <a:gd name="connsiteX61" fmla="*/ 3171572 w 4185856"/>
                <a:gd name="connsiteY61" fmla="*/ 4750937 h 6748481"/>
                <a:gd name="connsiteX62" fmla="*/ 3171307 w 4185856"/>
                <a:gd name="connsiteY62" fmla="*/ 4147096 h 6748481"/>
                <a:gd name="connsiteX63" fmla="*/ 3172498 w 4185856"/>
                <a:gd name="connsiteY63" fmla="*/ 3786432 h 6748481"/>
                <a:gd name="connsiteX64" fmla="*/ 3273767 w 4185856"/>
                <a:gd name="connsiteY64" fmla="*/ 3471704 h 6748481"/>
                <a:gd name="connsiteX65" fmla="*/ 3495303 w 4185856"/>
                <a:gd name="connsiteY65" fmla="*/ 3373694 h 6748481"/>
                <a:gd name="connsiteX66" fmla="*/ 3567646 w 4185856"/>
                <a:gd name="connsiteY66" fmla="*/ 3429409 h 6748481"/>
                <a:gd name="connsiteX67" fmla="*/ 3721668 w 4185856"/>
                <a:gd name="connsiteY67" fmla="*/ 3497783 h 6748481"/>
                <a:gd name="connsiteX68" fmla="*/ 4060092 w 4185856"/>
                <a:gd name="connsiteY68" fmla="*/ 3426629 h 6748481"/>
                <a:gd name="connsiteX69" fmla="*/ 4161559 w 4185856"/>
                <a:gd name="connsiteY69" fmla="*/ 3288890 h 6748481"/>
                <a:gd name="connsiteX70" fmla="*/ 4164405 w 4185856"/>
                <a:gd name="connsiteY70"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1999630 w 4185856"/>
                <a:gd name="connsiteY48" fmla="*/ 5415408 h 6748481"/>
                <a:gd name="connsiteX49" fmla="*/ 2000557 w 4185856"/>
                <a:gd name="connsiteY49" fmla="*/ 5229351 h 6748481"/>
                <a:gd name="connsiteX50" fmla="*/ 2014126 w 4185856"/>
                <a:gd name="connsiteY50" fmla="*/ 5158926 h 6748481"/>
                <a:gd name="connsiteX51" fmla="*/ 2063966 w 4185856"/>
                <a:gd name="connsiteY51" fmla="*/ 5126560 h 6748481"/>
                <a:gd name="connsiteX52" fmla="*/ 2104738 w 4185856"/>
                <a:gd name="connsiteY52" fmla="*/ 5158595 h 6748481"/>
                <a:gd name="connsiteX53" fmla="*/ 2118108 w 4185856"/>
                <a:gd name="connsiteY53" fmla="*/ 5253113 h 6748481"/>
                <a:gd name="connsiteX54" fmla="*/ 2118241 w 4185856"/>
                <a:gd name="connsiteY54" fmla="*/ 6431474 h 6748481"/>
                <a:gd name="connsiteX55" fmla="*/ 2120094 w 4185856"/>
                <a:gd name="connsiteY55" fmla="*/ 6489919 h 6748481"/>
                <a:gd name="connsiteX56" fmla="*/ 2300856 w 4185856"/>
                <a:gd name="connsiteY56" fmla="*/ 6671674 h 6748481"/>
                <a:gd name="connsiteX57" fmla="*/ 2379753 w 4185856"/>
                <a:gd name="connsiteY57" fmla="*/ 6697356 h 6748481"/>
                <a:gd name="connsiteX58" fmla="*/ 2712816 w 4185856"/>
                <a:gd name="connsiteY58" fmla="*/ 6747129 h 6748481"/>
                <a:gd name="connsiteX59" fmla="*/ 3104058 w 4185856"/>
                <a:gd name="connsiteY59" fmla="*/ 6662805 h 6748481"/>
                <a:gd name="connsiteX60" fmla="*/ 3171968 w 4185856"/>
                <a:gd name="connsiteY60" fmla="*/ 6560874 h 6748481"/>
                <a:gd name="connsiteX61" fmla="*/ 3171572 w 4185856"/>
                <a:gd name="connsiteY61" fmla="*/ 4750937 h 6748481"/>
                <a:gd name="connsiteX62" fmla="*/ 3171307 w 4185856"/>
                <a:gd name="connsiteY62" fmla="*/ 4147096 h 6748481"/>
                <a:gd name="connsiteX63" fmla="*/ 3172498 w 4185856"/>
                <a:gd name="connsiteY63" fmla="*/ 3786432 h 6748481"/>
                <a:gd name="connsiteX64" fmla="*/ 3273767 w 4185856"/>
                <a:gd name="connsiteY64" fmla="*/ 3471704 h 6748481"/>
                <a:gd name="connsiteX65" fmla="*/ 3495303 w 4185856"/>
                <a:gd name="connsiteY65" fmla="*/ 3373694 h 6748481"/>
                <a:gd name="connsiteX66" fmla="*/ 3567645 w 4185856"/>
                <a:gd name="connsiteY66" fmla="*/ 3397660 h 6748481"/>
                <a:gd name="connsiteX67" fmla="*/ 3721668 w 4185856"/>
                <a:gd name="connsiteY67" fmla="*/ 3497783 h 6748481"/>
                <a:gd name="connsiteX68" fmla="*/ 4060092 w 4185856"/>
                <a:gd name="connsiteY68" fmla="*/ 3426629 h 6748481"/>
                <a:gd name="connsiteX69" fmla="*/ 4161559 w 4185856"/>
                <a:gd name="connsiteY69" fmla="*/ 3288890 h 6748481"/>
                <a:gd name="connsiteX70" fmla="*/ 4164405 w 4185856"/>
                <a:gd name="connsiteY70"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1999630 w 4185856"/>
                <a:gd name="connsiteY48" fmla="*/ 5415408 h 6748481"/>
                <a:gd name="connsiteX49" fmla="*/ 2000557 w 4185856"/>
                <a:gd name="connsiteY49" fmla="*/ 5229351 h 6748481"/>
                <a:gd name="connsiteX50" fmla="*/ 2014126 w 4185856"/>
                <a:gd name="connsiteY50" fmla="*/ 5158926 h 6748481"/>
                <a:gd name="connsiteX51" fmla="*/ 2063966 w 4185856"/>
                <a:gd name="connsiteY51" fmla="*/ 5126560 h 6748481"/>
                <a:gd name="connsiteX52" fmla="*/ 2104738 w 4185856"/>
                <a:gd name="connsiteY52" fmla="*/ 5158595 h 6748481"/>
                <a:gd name="connsiteX53" fmla="*/ 2118108 w 4185856"/>
                <a:gd name="connsiteY53" fmla="*/ 5253113 h 6748481"/>
                <a:gd name="connsiteX54" fmla="*/ 2118241 w 4185856"/>
                <a:gd name="connsiteY54" fmla="*/ 6431474 h 6748481"/>
                <a:gd name="connsiteX55" fmla="*/ 2120094 w 4185856"/>
                <a:gd name="connsiteY55" fmla="*/ 6489919 h 6748481"/>
                <a:gd name="connsiteX56" fmla="*/ 2300856 w 4185856"/>
                <a:gd name="connsiteY56" fmla="*/ 6671674 h 6748481"/>
                <a:gd name="connsiteX57" fmla="*/ 2379753 w 4185856"/>
                <a:gd name="connsiteY57" fmla="*/ 6697356 h 6748481"/>
                <a:gd name="connsiteX58" fmla="*/ 2712816 w 4185856"/>
                <a:gd name="connsiteY58" fmla="*/ 6747129 h 6748481"/>
                <a:gd name="connsiteX59" fmla="*/ 3104058 w 4185856"/>
                <a:gd name="connsiteY59" fmla="*/ 6662805 h 6748481"/>
                <a:gd name="connsiteX60" fmla="*/ 3171968 w 4185856"/>
                <a:gd name="connsiteY60" fmla="*/ 6560874 h 6748481"/>
                <a:gd name="connsiteX61" fmla="*/ 3171572 w 4185856"/>
                <a:gd name="connsiteY61" fmla="*/ 4750937 h 6748481"/>
                <a:gd name="connsiteX62" fmla="*/ 3171307 w 4185856"/>
                <a:gd name="connsiteY62" fmla="*/ 4147096 h 6748481"/>
                <a:gd name="connsiteX63" fmla="*/ 3172498 w 4185856"/>
                <a:gd name="connsiteY63" fmla="*/ 3786432 h 6748481"/>
                <a:gd name="connsiteX64" fmla="*/ 3273767 w 4185856"/>
                <a:gd name="connsiteY64" fmla="*/ 3471704 h 6748481"/>
                <a:gd name="connsiteX65" fmla="*/ 3495303 w 4185856"/>
                <a:gd name="connsiteY65" fmla="*/ 3373694 h 6748481"/>
                <a:gd name="connsiteX66" fmla="*/ 3567645 w 4185856"/>
                <a:gd name="connsiteY66" fmla="*/ 3397660 h 6748481"/>
                <a:gd name="connsiteX67" fmla="*/ 3753416 w 4185856"/>
                <a:gd name="connsiteY67" fmla="*/ 3473970 h 6748481"/>
                <a:gd name="connsiteX68" fmla="*/ 4060092 w 4185856"/>
                <a:gd name="connsiteY68" fmla="*/ 3426629 h 6748481"/>
                <a:gd name="connsiteX69" fmla="*/ 4161559 w 4185856"/>
                <a:gd name="connsiteY69" fmla="*/ 3288890 h 6748481"/>
                <a:gd name="connsiteX70" fmla="*/ 4164405 w 4185856"/>
                <a:gd name="connsiteY70"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1999630 w 4185856"/>
                <a:gd name="connsiteY48" fmla="*/ 5415408 h 6748481"/>
                <a:gd name="connsiteX49" fmla="*/ 2000557 w 4185856"/>
                <a:gd name="connsiteY49" fmla="*/ 5229351 h 6748481"/>
                <a:gd name="connsiteX50" fmla="*/ 2014126 w 4185856"/>
                <a:gd name="connsiteY50" fmla="*/ 5158926 h 6748481"/>
                <a:gd name="connsiteX51" fmla="*/ 2063966 w 4185856"/>
                <a:gd name="connsiteY51" fmla="*/ 5126560 h 6748481"/>
                <a:gd name="connsiteX52" fmla="*/ 2104738 w 4185856"/>
                <a:gd name="connsiteY52" fmla="*/ 5158595 h 6748481"/>
                <a:gd name="connsiteX53" fmla="*/ 2118108 w 4185856"/>
                <a:gd name="connsiteY53" fmla="*/ 5253113 h 6748481"/>
                <a:gd name="connsiteX54" fmla="*/ 2118241 w 4185856"/>
                <a:gd name="connsiteY54" fmla="*/ 6431474 h 6748481"/>
                <a:gd name="connsiteX55" fmla="*/ 2120094 w 4185856"/>
                <a:gd name="connsiteY55" fmla="*/ 6489919 h 6748481"/>
                <a:gd name="connsiteX56" fmla="*/ 2300856 w 4185856"/>
                <a:gd name="connsiteY56" fmla="*/ 6671674 h 6748481"/>
                <a:gd name="connsiteX57" fmla="*/ 2379753 w 4185856"/>
                <a:gd name="connsiteY57" fmla="*/ 6697356 h 6748481"/>
                <a:gd name="connsiteX58" fmla="*/ 2712816 w 4185856"/>
                <a:gd name="connsiteY58" fmla="*/ 6747129 h 6748481"/>
                <a:gd name="connsiteX59" fmla="*/ 3104058 w 4185856"/>
                <a:gd name="connsiteY59" fmla="*/ 6662805 h 6748481"/>
                <a:gd name="connsiteX60" fmla="*/ 3171968 w 4185856"/>
                <a:gd name="connsiteY60" fmla="*/ 6560874 h 6748481"/>
                <a:gd name="connsiteX61" fmla="*/ 3171572 w 4185856"/>
                <a:gd name="connsiteY61" fmla="*/ 4750937 h 6748481"/>
                <a:gd name="connsiteX62" fmla="*/ 3171307 w 4185856"/>
                <a:gd name="connsiteY62" fmla="*/ 4147096 h 6748481"/>
                <a:gd name="connsiteX63" fmla="*/ 3172498 w 4185856"/>
                <a:gd name="connsiteY63" fmla="*/ 3786432 h 6748481"/>
                <a:gd name="connsiteX64" fmla="*/ 3273767 w 4185856"/>
                <a:gd name="connsiteY64" fmla="*/ 3471704 h 6748481"/>
                <a:gd name="connsiteX65" fmla="*/ 3495303 w 4185856"/>
                <a:gd name="connsiteY65" fmla="*/ 3373694 h 6748481"/>
                <a:gd name="connsiteX66" fmla="*/ 3567645 w 4185856"/>
                <a:gd name="connsiteY66" fmla="*/ 3397660 h 6748481"/>
                <a:gd name="connsiteX67" fmla="*/ 3777229 w 4185856"/>
                <a:gd name="connsiteY67" fmla="*/ 3481908 h 6748481"/>
                <a:gd name="connsiteX68" fmla="*/ 4060092 w 4185856"/>
                <a:gd name="connsiteY68" fmla="*/ 3426629 h 6748481"/>
                <a:gd name="connsiteX69" fmla="*/ 4161559 w 4185856"/>
                <a:gd name="connsiteY69" fmla="*/ 3288890 h 6748481"/>
                <a:gd name="connsiteX70" fmla="*/ 4164405 w 4185856"/>
                <a:gd name="connsiteY70"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1999630 w 4185856"/>
                <a:gd name="connsiteY48" fmla="*/ 5415408 h 6748481"/>
                <a:gd name="connsiteX49" fmla="*/ 2000557 w 4185856"/>
                <a:gd name="connsiteY49" fmla="*/ 5229351 h 6748481"/>
                <a:gd name="connsiteX50" fmla="*/ 2014126 w 4185856"/>
                <a:gd name="connsiteY50" fmla="*/ 5158926 h 6748481"/>
                <a:gd name="connsiteX51" fmla="*/ 2063966 w 4185856"/>
                <a:gd name="connsiteY51" fmla="*/ 5126560 h 6748481"/>
                <a:gd name="connsiteX52" fmla="*/ 2104738 w 4185856"/>
                <a:gd name="connsiteY52" fmla="*/ 5158595 h 6748481"/>
                <a:gd name="connsiteX53" fmla="*/ 2118108 w 4185856"/>
                <a:gd name="connsiteY53" fmla="*/ 5253113 h 6748481"/>
                <a:gd name="connsiteX54" fmla="*/ 2118241 w 4185856"/>
                <a:gd name="connsiteY54" fmla="*/ 6431474 h 6748481"/>
                <a:gd name="connsiteX55" fmla="*/ 2120094 w 4185856"/>
                <a:gd name="connsiteY55" fmla="*/ 6489919 h 6748481"/>
                <a:gd name="connsiteX56" fmla="*/ 2300856 w 4185856"/>
                <a:gd name="connsiteY56" fmla="*/ 6671674 h 6748481"/>
                <a:gd name="connsiteX57" fmla="*/ 2379753 w 4185856"/>
                <a:gd name="connsiteY57" fmla="*/ 6697356 h 6748481"/>
                <a:gd name="connsiteX58" fmla="*/ 2712816 w 4185856"/>
                <a:gd name="connsiteY58" fmla="*/ 6747129 h 6748481"/>
                <a:gd name="connsiteX59" fmla="*/ 3104058 w 4185856"/>
                <a:gd name="connsiteY59" fmla="*/ 6662805 h 6748481"/>
                <a:gd name="connsiteX60" fmla="*/ 3171968 w 4185856"/>
                <a:gd name="connsiteY60" fmla="*/ 6560874 h 6748481"/>
                <a:gd name="connsiteX61" fmla="*/ 3171572 w 4185856"/>
                <a:gd name="connsiteY61" fmla="*/ 4750937 h 6748481"/>
                <a:gd name="connsiteX62" fmla="*/ 3171307 w 4185856"/>
                <a:gd name="connsiteY62" fmla="*/ 4147096 h 6748481"/>
                <a:gd name="connsiteX63" fmla="*/ 3172498 w 4185856"/>
                <a:gd name="connsiteY63" fmla="*/ 3786432 h 6748481"/>
                <a:gd name="connsiteX64" fmla="*/ 3273767 w 4185856"/>
                <a:gd name="connsiteY64" fmla="*/ 3471704 h 6748481"/>
                <a:gd name="connsiteX65" fmla="*/ 3461608 w 4185856"/>
                <a:gd name="connsiteY65" fmla="*/ 3353481 h 6748481"/>
                <a:gd name="connsiteX66" fmla="*/ 3567645 w 4185856"/>
                <a:gd name="connsiteY66" fmla="*/ 3397660 h 6748481"/>
                <a:gd name="connsiteX67" fmla="*/ 3777229 w 4185856"/>
                <a:gd name="connsiteY67" fmla="*/ 3481908 h 6748481"/>
                <a:gd name="connsiteX68" fmla="*/ 4060092 w 4185856"/>
                <a:gd name="connsiteY68" fmla="*/ 3426629 h 6748481"/>
                <a:gd name="connsiteX69" fmla="*/ 4161559 w 4185856"/>
                <a:gd name="connsiteY69" fmla="*/ 3288890 h 6748481"/>
                <a:gd name="connsiteX70" fmla="*/ 4164405 w 4185856"/>
                <a:gd name="connsiteY70"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2000557 w 4185856"/>
                <a:gd name="connsiteY48" fmla="*/ 5229351 h 6748481"/>
                <a:gd name="connsiteX49" fmla="*/ 2014126 w 4185856"/>
                <a:gd name="connsiteY49" fmla="*/ 5158926 h 6748481"/>
                <a:gd name="connsiteX50" fmla="*/ 2063966 w 4185856"/>
                <a:gd name="connsiteY50" fmla="*/ 5126560 h 6748481"/>
                <a:gd name="connsiteX51" fmla="*/ 2104738 w 4185856"/>
                <a:gd name="connsiteY51" fmla="*/ 5158595 h 6748481"/>
                <a:gd name="connsiteX52" fmla="*/ 2118108 w 4185856"/>
                <a:gd name="connsiteY52" fmla="*/ 5253113 h 6748481"/>
                <a:gd name="connsiteX53" fmla="*/ 2118241 w 4185856"/>
                <a:gd name="connsiteY53" fmla="*/ 6431474 h 6748481"/>
                <a:gd name="connsiteX54" fmla="*/ 2120094 w 4185856"/>
                <a:gd name="connsiteY54" fmla="*/ 6489919 h 6748481"/>
                <a:gd name="connsiteX55" fmla="*/ 2300856 w 4185856"/>
                <a:gd name="connsiteY55" fmla="*/ 6671674 h 6748481"/>
                <a:gd name="connsiteX56" fmla="*/ 2379753 w 4185856"/>
                <a:gd name="connsiteY56" fmla="*/ 6697356 h 6748481"/>
                <a:gd name="connsiteX57" fmla="*/ 2712816 w 4185856"/>
                <a:gd name="connsiteY57" fmla="*/ 6747129 h 6748481"/>
                <a:gd name="connsiteX58" fmla="*/ 3104058 w 4185856"/>
                <a:gd name="connsiteY58" fmla="*/ 6662805 h 6748481"/>
                <a:gd name="connsiteX59" fmla="*/ 3171968 w 4185856"/>
                <a:gd name="connsiteY59" fmla="*/ 6560874 h 6748481"/>
                <a:gd name="connsiteX60" fmla="*/ 3171572 w 4185856"/>
                <a:gd name="connsiteY60" fmla="*/ 4750937 h 6748481"/>
                <a:gd name="connsiteX61" fmla="*/ 3171307 w 4185856"/>
                <a:gd name="connsiteY61" fmla="*/ 4147096 h 6748481"/>
                <a:gd name="connsiteX62" fmla="*/ 3172498 w 4185856"/>
                <a:gd name="connsiteY62" fmla="*/ 3786432 h 6748481"/>
                <a:gd name="connsiteX63" fmla="*/ 3273767 w 4185856"/>
                <a:gd name="connsiteY63" fmla="*/ 3471704 h 6748481"/>
                <a:gd name="connsiteX64" fmla="*/ 3461608 w 4185856"/>
                <a:gd name="connsiteY64" fmla="*/ 3353481 h 6748481"/>
                <a:gd name="connsiteX65" fmla="*/ 3567645 w 4185856"/>
                <a:gd name="connsiteY65" fmla="*/ 3397660 h 6748481"/>
                <a:gd name="connsiteX66" fmla="*/ 3777229 w 4185856"/>
                <a:gd name="connsiteY66" fmla="*/ 3481908 h 6748481"/>
                <a:gd name="connsiteX67" fmla="*/ 4060092 w 4185856"/>
                <a:gd name="connsiteY67" fmla="*/ 3426629 h 6748481"/>
                <a:gd name="connsiteX68" fmla="*/ 4161559 w 4185856"/>
                <a:gd name="connsiteY68" fmla="*/ 3288890 h 6748481"/>
                <a:gd name="connsiteX69" fmla="*/ 4164405 w 4185856"/>
                <a:gd name="connsiteY69"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9582 w 4185856"/>
                <a:gd name="connsiteY40" fmla="*/ 5280846 h 6748481"/>
                <a:gd name="connsiteX41" fmla="*/ 996339 w 4185856"/>
                <a:gd name="connsiteY41" fmla="*/ 5894484 h 6748481"/>
                <a:gd name="connsiteX42" fmla="*/ 989984 w 4185856"/>
                <a:gd name="connsiteY42" fmla="*/ 6260310 h 6748481"/>
                <a:gd name="connsiteX43" fmla="*/ 989058 w 4185856"/>
                <a:gd name="connsiteY43" fmla="*/ 6621966 h 6748481"/>
                <a:gd name="connsiteX44" fmla="*/ 1120178 w 4185856"/>
                <a:gd name="connsiteY44" fmla="*/ 6712248 h 6748481"/>
                <a:gd name="connsiteX45" fmla="*/ 1279098 w 4185856"/>
                <a:gd name="connsiteY45" fmla="*/ 6733296 h 6748481"/>
                <a:gd name="connsiteX46" fmla="*/ 1796165 w 4185856"/>
                <a:gd name="connsiteY46" fmla="*/ 6686897 h 6748481"/>
                <a:gd name="connsiteX47" fmla="*/ 1999961 w 4185856"/>
                <a:gd name="connsiteY47" fmla="*/ 6424922 h 6748481"/>
                <a:gd name="connsiteX48" fmla="*/ 2000557 w 4185856"/>
                <a:gd name="connsiteY48" fmla="*/ 5229351 h 6748481"/>
                <a:gd name="connsiteX49" fmla="*/ 2014126 w 4185856"/>
                <a:gd name="connsiteY49" fmla="*/ 5158926 h 6748481"/>
                <a:gd name="connsiteX50" fmla="*/ 2063966 w 4185856"/>
                <a:gd name="connsiteY50" fmla="*/ 5126560 h 6748481"/>
                <a:gd name="connsiteX51" fmla="*/ 2104738 w 4185856"/>
                <a:gd name="connsiteY51" fmla="*/ 5158595 h 6748481"/>
                <a:gd name="connsiteX52" fmla="*/ 2118108 w 4185856"/>
                <a:gd name="connsiteY52" fmla="*/ 5253113 h 6748481"/>
                <a:gd name="connsiteX53" fmla="*/ 2118241 w 4185856"/>
                <a:gd name="connsiteY53" fmla="*/ 6431474 h 6748481"/>
                <a:gd name="connsiteX54" fmla="*/ 2120094 w 4185856"/>
                <a:gd name="connsiteY54" fmla="*/ 6489919 h 6748481"/>
                <a:gd name="connsiteX55" fmla="*/ 2300856 w 4185856"/>
                <a:gd name="connsiteY55" fmla="*/ 6671674 h 6748481"/>
                <a:gd name="connsiteX56" fmla="*/ 2379753 w 4185856"/>
                <a:gd name="connsiteY56" fmla="*/ 6697356 h 6748481"/>
                <a:gd name="connsiteX57" fmla="*/ 2712816 w 4185856"/>
                <a:gd name="connsiteY57" fmla="*/ 6747129 h 6748481"/>
                <a:gd name="connsiteX58" fmla="*/ 3104058 w 4185856"/>
                <a:gd name="connsiteY58" fmla="*/ 6662805 h 6748481"/>
                <a:gd name="connsiteX59" fmla="*/ 3171968 w 4185856"/>
                <a:gd name="connsiteY59" fmla="*/ 6560874 h 6748481"/>
                <a:gd name="connsiteX60" fmla="*/ 3171572 w 4185856"/>
                <a:gd name="connsiteY60" fmla="*/ 4750937 h 6748481"/>
                <a:gd name="connsiteX61" fmla="*/ 3171307 w 4185856"/>
                <a:gd name="connsiteY61" fmla="*/ 4147096 h 6748481"/>
                <a:gd name="connsiteX62" fmla="*/ 3172498 w 4185856"/>
                <a:gd name="connsiteY62" fmla="*/ 3786432 h 6748481"/>
                <a:gd name="connsiteX63" fmla="*/ 3273767 w 4185856"/>
                <a:gd name="connsiteY63" fmla="*/ 3471704 h 6748481"/>
                <a:gd name="connsiteX64" fmla="*/ 3461608 w 4185856"/>
                <a:gd name="connsiteY64" fmla="*/ 3353481 h 6748481"/>
                <a:gd name="connsiteX65" fmla="*/ 3567645 w 4185856"/>
                <a:gd name="connsiteY65" fmla="*/ 3397660 h 6748481"/>
                <a:gd name="connsiteX66" fmla="*/ 3777229 w 4185856"/>
                <a:gd name="connsiteY66" fmla="*/ 3481908 h 6748481"/>
                <a:gd name="connsiteX67" fmla="*/ 4060092 w 4185856"/>
                <a:gd name="connsiteY67" fmla="*/ 3426629 h 6748481"/>
                <a:gd name="connsiteX68" fmla="*/ 4161559 w 4185856"/>
                <a:gd name="connsiteY68" fmla="*/ 3288890 h 6748481"/>
                <a:gd name="connsiteX69" fmla="*/ 4164405 w 4185856"/>
                <a:gd name="connsiteY69"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96339 w 4185856"/>
                <a:gd name="connsiteY40" fmla="*/ 5894484 h 6748481"/>
                <a:gd name="connsiteX41" fmla="*/ 989984 w 4185856"/>
                <a:gd name="connsiteY41" fmla="*/ 6260310 h 6748481"/>
                <a:gd name="connsiteX42" fmla="*/ 989058 w 4185856"/>
                <a:gd name="connsiteY42" fmla="*/ 6621966 h 6748481"/>
                <a:gd name="connsiteX43" fmla="*/ 1120178 w 4185856"/>
                <a:gd name="connsiteY43" fmla="*/ 6712248 h 6748481"/>
                <a:gd name="connsiteX44" fmla="*/ 1279098 w 4185856"/>
                <a:gd name="connsiteY44" fmla="*/ 6733296 h 6748481"/>
                <a:gd name="connsiteX45" fmla="*/ 1796165 w 4185856"/>
                <a:gd name="connsiteY45" fmla="*/ 6686897 h 6748481"/>
                <a:gd name="connsiteX46" fmla="*/ 1999961 w 4185856"/>
                <a:gd name="connsiteY46" fmla="*/ 6424922 h 6748481"/>
                <a:gd name="connsiteX47" fmla="*/ 2000557 w 4185856"/>
                <a:gd name="connsiteY47" fmla="*/ 5229351 h 6748481"/>
                <a:gd name="connsiteX48" fmla="*/ 2014126 w 4185856"/>
                <a:gd name="connsiteY48" fmla="*/ 5158926 h 6748481"/>
                <a:gd name="connsiteX49" fmla="*/ 2063966 w 4185856"/>
                <a:gd name="connsiteY49" fmla="*/ 5126560 h 6748481"/>
                <a:gd name="connsiteX50" fmla="*/ 2104738 w 4185856"/>
                <a:gd name="connsiteY50" fmla="*/ 5158595 h 6748481"/>
                <a:gd name="connsiteX51" fmla="*/ 2118108 w 4185856"/>
                <a:gd name="connsiteY51" fmla="*/ 5253113 h 6748481"/>
                <a:gd name="connsiteX52" fmla="*/ 2118241 w 4185856"/>
                <a:gd name="connsiteY52" fmla="*/ 6431474 h 6748481"/>
                <a:gd name="connsiteX53" fmla="*/ 2120094 w 4185856"/>
                <a:gd name="connsiteY53" fmla="*/ 6489919 h 6748481"/>
                <a:gd name="connsiteX54" fmla="*/ 2300856 w 4185856"/>
                <a:gd name="connsiteY54" fmla="*/ 6671674 h 6748481"/>
                <a:gd name="connsiteX55" fmla="*/ 2379753 w 4185856"/>
                <a:gd name="connsiteY55" fmla="*/ 6697356 h 6748481"/>
                <a:gd name="connsiteX56" fmla="*/ 2712816 w 4185856"/>
                <a:gd name="connsiteY56" fmla="*/ 6747129 h 6748481"/>
                <a:gd name="connsiteX57" fmla="*/ 3104058 w 4185856"/>
                <a:gd name="connsiteY57" fmla="*/ 6662805 h 6748481"/>
                <a:gd name="connsiteX58" fmla="*/ 3171968 w 4185856"/>
                <a:gd name="connsiteY58" fmla="*/ 6560874 h 6748481"/>
                <a:gd name="connsiteX59" fmla="*/ 3171572 w 4185856"/>
                <a:gd name="connsiteY59" fmla="*/ 4750937 h 6748481"/>
                <a:gd name="connsiteX60" fmla="*/ 3171307 w 4185856"/>
                <a:gd name="connsiteY60" fmla="*/ 4147096 h 6748481"/>
                <a:gd name="connsiteX61" fmla="*/ 3172498 w 4185856"/>
                <a:gd name="connsiteY61" fmla="*/ 3786432 h 6748481"/>
                <a:gd name="connsiteX62" fmla="*/ 3273767 w 4185856"/>
                <a:gd name="connsiteY62" fmla="*/ 3471704 h 6748481"/>
                <a:gd name="connsiteX63" fmla="*/ 3461608 w 4185856"/>
                <a:gd name="connsiteY63" fmla="*/ 3353481 h 6748481"/>
                <a:gd name="connsiteX64" fmla="*/ 3567645 w 4185856"/>
                <a:gd name="connsiteY64" fmla="*/ 3397660 h 6748481"/>
                <a:gd name="connsiteX65" fmla="*/ 3777229 w 4185856"/>
                <a:gd name="connsiteY65" fmla="*/ 3481908 h 6748481"/>
                <a:gd name="connsiteX66" fmla="*/ 4060092 w 4185856"/>
                <a:gd name="connsiteY66" fmla="*/ 3426629 h 6748481"/>
                <a:gd name="connsiteX67" fmla="*/ 4161559 w 4185856"/>
                <a:gd name="connsiteY67" fmla="*/ 3288890 h 6748481"/>
                <a:gd name="connsiteX68" fmla="*/ 4164405 w 4185856"/>
                <a:gd name="connsiteY68"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89984 w 4185856"/>
                <a:gd name="connsiteY40" fmla="*/ 6260310 h 6748481"/>
                <a:gd name="connsiteX41" fmla="*/ 989058 w 4185856"/>
                <a:gd name="connsiteY41" fmla="*/ 6621966 h 6748481"/>
                <a:gd name="connsiteX42" fmla="*/ 1120178 w 4185856"/>
                <a:gd name="connsiteY42" fmla="*/ 6712248 h 6748481"/>
                <a:gd name="connsiteX43" fmla="*/ 1279098 w 4185856"/>
                <a:gd name="connsiteY43" fmla="*/ 6733296 h 6748481"/>
                <a:gd name="connsiteX44" fmla="*/ 1796165 w 4185856"/>
                <a:gd name="connsiteY44" fmla="*/ 6686897 h 6748481"/>
                <a:gd name="connsiteX45" fmla="*/ 1999961 w 4185856"/>
                <a:gd name="connsiteY45" fmla="*/ 6424922 h 6748481"/>
                <a:gd name="connsiteX46" fmla="*/ 2000557 w 4185856"/>
                <a:gd name="connsiteY46" fmla="*/ 5229351 h 6748481"/>
                <a:gd name="connsiteX47" fmla="*/ 2014126 w 4185856"/>
                <a:gd name="connsiteY47" fmla="*/ 5158926 h 6748481"/>
                <a:gd name="connsiteX48" fmla="*/ 2063966 w 4185856"/>
                <a:gd name="connsiteY48" fmla="*/ 5126560 h 6748481"/>
                <a:gd name="connsiteX49" fmla="*/ 2104738 w 4185856"/>
                <a:gd name="connsiteY49" fmla="*/ 5158595 h 6748481"/>
                <a:gd name="connsiteX50" fmla="*/ 2118108 w 4185856"/>
                <a:gd name="connsiteY50" fmla="*/ 5253113 h 6748481"/>
                <a:gd name="connsiteX51" fmla="*/ 2118241 w 4185856"/>
                <a:gd name="connsiteY51" fmla="*/ 6431474 h 6748481"/>
                <a:gd name="connsiteX52" fmla="*/ 2120094 w 4185856"/>
                <a:gd name="connsiteY52" fmla="*/ 6489919 h 6748481"/>
                <a:gd name="connsiteX53" fmla="*/ 2300856 w 4185856"/>
                <a:gd name="connsiteY53" fmla="*/ 6671674 h 6748481"/>
                <a:gd name="connsiteX54" fmla="*/ 2379753 w 4185856"/>
                <a:gd name="connsiteY54" fmla="*/ 6697356 h 6748481"/>
                <a:gd name="connsiteX55" fmla="*/ 2712816 w 4185856"/>
                <a:gd name="connsiteY55" fmla="*/ 6747129 h 6748481"/>
                <a:gd name="connsiteX56" fmla="*/ 3104058 w 4185856"/>
                <a:gd name="connsiteY56" fmla="*/ 6662805 h 6748481"/>
                <a:gd name="connsiteX57" fmla="*/ 3171968 w 4185856"/>
                <a:gd name="connsiteY57" fmla="*/ 6560874 h 6748481"/>
                <a:gd name="connsiteX58" fmla="*/ 3171572 w 4185856"/>
                <a:gd name="connsiteY58" fmla="*/ 4750937 h 6748481"/>
                <a:gd name="connsiteX59" fmla="*/ 3171307 w 4185856"/>
                <a:gd name="connsiteY59" fmla="*/ 4147096 h 6748481"/>
                <a:gd name="connsiteX60" fmla="*/ 3172498 w 4185856"/>
                <a:gd name="connsiteY60" fmla="*/ 3786432 h 6748481"/>
                <a:gd name="connsiteX61" fmla="*/ 3273767 w 4185856"/>
                <a:gd name="connsiteY61" fmla="*/ 3471704 h 6748481"/>
                <a:gd name="connsiteX62" fmla="*/ 3461608 w 4185856"/>
                <a:gd name="connsiteY62" fmla="*/ 3353481 h 6748481"/>
                <a:gd name="connsiteX63" fmla="*/ 3567645 w 4185856"/>
                <a:gd name="connsiteY63" fmla="*/ 3397660 h 6748481"/>
                <a:gd name="connsiteX64" fmla="*/ 3777229 w 4185856"/>
                <a:gd name="connsiteY64" fmla="*/ 3481908 h 6748481"/>
                <a:gd name="connsiteX65" fmla="*/ 4060092 w 4185856"/>
                <a:gd name="connsiteY65" fmla="*/ 3426629 h 6748481"/>
                <a:gd name="connsiteX66" fmla="*/ 4161559 w 4185856"/>
                <a:gd name="connsiteY66" fmla="*/ 3288890 h 6748481"/>
                <a:gd name="connsiteX67" fmla="*/ 4164405 w 4185856"/>
                <a:gd name="connsiteY67"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89984 w 4185856"/>
                <a:gd name="connsiteY40" fmla="*/ 6260310 h 6748481"/>
                <a:gd name="connsiteX41" fmla="*/ 989058 w 4185856"/>
                <a:gd name="connsiteY41" fmla="*/ 6621966 h 6748481"/>
                <a:gd name="connsiteX42" fmla="*/ 1120178 w 4185856"/>
                <a:gd name="connsiteY42" fmla="*/ 6712248 h 6748481"/>
                <a:gd name="connsiteX43" fmla="*/ 1279098 w 4185856"/>
                <a:gd name="connsiteY43" fmla="*/ 6733296 h 6748481"/>
                <a:gd name="connsiteX44" fmla="*/ 1796165 w 4185856"/>
                <a:gd name="connsiteY44" fmla="*/ 6686897 h 6748481"/>
                <a:gd name="connsiteX45" fmla="*/ 1999961 w 4185856"/>
                <a:gd name="connsiteY45" fmla="*/ 6424922 h 6748481"/>
                <a:gd name="connsiteX46" fmla="*/ 2000557 w 4185856"/>
                <a:gd name="connsiteY46" fmla="*/ 5229351 h 6748481"/>
                <a:gd name="connsiteX47" fmla="*/ 2014126 w 4185856"/>
                <a:gd name="connsiteY47" fmla="*/ 5158926 h 6748481"/>
                <a:gd name="connsiteX48" fmla="*/ 2063966 w 4185856"/>
                <a:gd name="connsiteY48" fmla="*/ 5126560 h 6748481"/>
                <a:gd name="connsiteX49" fmla="*/ 2104738 w 4185856"/>
                <a:gd name="connsiteY49" fmla="*/ 5158595 h 6748481"/>
                <a:gd name="connsiteX50" fmla="*/ 2118108 w 4185856"/>
                <a:gd name="connsiteY50" fmla="*/ 5253113 h 6748481"/>
                <a:gd name="connsiteX51" fmla="*/ 2118241 w 4185856"/>
                <a:gd name="connsiteY51" fmla="*/ 6431474 h 6748481"/>
                <a:gd name="connsiteX52" fmla="*/ 2120094 w 4185856"/>
                <a:gd name="connsiteY52" fmla="*/ 6489919 h 6748481"/>
                <a:gd name="connsiteX53" fmla="*/ 2300856 w 4185856"/>
                <a:gd name="connsiteY53" fmla="*/ 6671674 h 6748481"/>
                <a:gd name="connsiteX54" fmla="*/ 2379753 w 4185856"/>
                <a:gd name="connsiteY54" fmla="*/ 6697356 h 6748481"/>
                <a:gd name="connsiteX55" fmla="*/ 2712816 w 4185856"/>
                <a:gd name="connsiteY55" fmla="*/ 6747129 h 6748481"/>
                <a:gd name="connsiteX56" fmla="*/ 3104058 w 4185856"/>
                <a:gd name="connsiteY56" fmla="*/ 6662805 h 6748481"/>
                <a:gd name="connsiteX57" fmla="*/ 3171968 w 4185856"/>
                <a:gd name="connsiteY57" fmla="*/ 6560874 h 6748481"/>
                <a:gd name="connsiteX58" fmla="*/ 3171572 w 4185856"/>
                <a:gd name="connsiteY58" fmla="*/ 4750937 h 6748481"/>
                <a:gd name="connsiteX59" fmla="*/ 3171307 w 4185856"/>
                <a:gd name="connsiteY59" fmla="*/ 4147096 h 6748481"/>
                <a:gd name="connsiteX60" fmla="*/ 3172498 w 4185856"/>
                <a:gd name="connsiteY60" fmla="*/ 3786432 h 6748481"/>
                <a:gd name="connsiteX61" fmla="*/ 3273767 w 4185856"/>
                <a:gd name="connsiteY61" fmla="*/ 3471704 h 6748481"/>
                <a:gd name="connsiteX62" fmla="*/ 3421178 w 4185856"/>
                <a:gd name="connsiteY62" fmla="*/ 3326526 h 6748481"/>
                <a:gd name="connsiteX63" fmla="*/ 3567645 w 4185856"/>
                <a:gd name="connsiteY63" fmla="*/ 3397660 h 6748481"/>
                <a:gd name="connsiteX64" fmla="*/ 3777229 w 4185856"/>
                <a:gd name="connsiteY64" fmla="*/ 3481908 h 6748481"/>
                <a:gd name="connsiteX65" fmla="*/ 4060092 w 4185856"/>
                <a:gd name="connsiteY65" fmla="*/ 3426629 h 6748481"/>
                <a:gd name="connsiteX66" fmla="*/ 4161559 w 4185856"/>
                <a:gd name="connsiteY66" fmla="*/ 3288890 h 6748481"/>
                <a:gd name="connsiteX67" fmla="*/ 4164405 w 4185856"/>
                <a:gd name="connsiteY67"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89984 w 4185856"/>
                <a:gd name="connsiteY40" fmla="*/ 6260310 h 6748481"/>
                <a:gd name="connsiteX41" fmla="*/ 989058 w 4185856"/>
                <a:gd name="connsiteY41" fmla="*/ 6621966 h 6748481"/>
                <a:gd name="connsiteX42" fmla="*/ 1120178 w 4185856"/>
                <a:gd name="connsiteY42" fmla="*/ 6712248 h 6748481"/>
                <a:gd name="connsiteX43" fmla="*/ 1279098 w 4185856"/>
                <a:gd name="connsiteY43" fmla="*/ 6733296 h 6748481"/>
                <a:gd name="connsiteX44" fmla="*/ 1796165 w 4185856"/>
                <a:gd name="connsiteY44" fmla="*/ 6686897 h 6748481"/>
                <a:gd name="connsiteX45" fmla="*/ 1999961 w 4185856"/>
                <a:gd name="connsiteY45" fmla="*/ 6424922 h 6748481"/>
                <a:gd name="connsiteX46" fmla="*/ 2000557 w 4185856"/>
                <a:gd name="connsiteY46" fmla="*/ 5229351 h 6748481"/>
                <a:gd name="connsiteX47" fmla="*/ 2014126 w 4185856"/>
                <a:gd name="connsiteY47" fmla="*/ 5158926 h 6748481"/>
                <a:gd name="connsiteX48" fmla="*/ 2063966 w 4185856"/>
                <a:gd name="connsiteY48" fmla="*/ 5126560 h 6748481"/>
                <a:gd name="connsiteX49" fmla="*/ 2104738 w 4185856"/>
                <a:gd name="connsiteY49" fmla="*/ 5158595 h 6748481"/>
                <a:gd name="connsiteX50" fmla="*/ 2118108 w 4185856"/>
                <a:gd name="connsiteY50" fmla="*/ 5253113 h 6748481"/>
                <a:gd name="connsiteX51" fmla="*/ 2118241 w 4185856"/>
                <a:gd name="connsiteY51" fmla="*/ 6431474 h 6748481"/>
                <a:gd name="connsiteX52" fmla="*/ 2120094 w 4185856"/>
                <a:gd name="connsiteY52" fmla="*/ 6489919 h 6748481"/>
                <a:gd name="connsiteX53" fmla="*/ 2300856 w 4185856"/>
                <a:gd name="connsiteY53" fmla="*/ 6671674 h 6748481"/>
                <a:gd name="connsiteX54" fmla="*/ 2379753 w 4185856"/>
                <a:gd name="connsiteY54" fmla="*/ 6697356 h 6748481"/>
                <a:gd name="connsiteX55" fmla="*/ 2712816 w 4185856"/>
                <a:gd name="connsiteY55" fmla="*/ 6747129 h 6748481"/>
                <a:gd name="connsiteX56" fmla="*/ 3104058 w 4185856"/>
                <a:gd name="connsiteY56" fmla="*/ 6662805 h 6748481"/>
                <a:gd name="connsiteX57" fmla="*/ 3171968 w 4185856"/>
                <a:gd name="connsiteY57" fmla="*/ 6560874 h 6748481"/>
                <a:gd name="connsiteX58" fmla="*/ 3171572 w 4185856"/>
                <a:gd name="connsiteY58" fmla="*/ 4750937 h 6748481"/>
                <a:gd name="connsiteX59" fmla="*/ 3171307 w 4185856"/>
                <a:gd name="connsiteY59" fmla="*/ 4147096 h 6748481"/>
                <a:gd name="connsiteX60" fmla="*/ 3172498 w 4185856"/>
                <a:gd name="connsiteY60" fmla="*/ 3786432 h 6748481"/>
                <a:gd name="connsiteX61" fmla="*/ 3273767 w 4185856"/>
                <a:gd name="connsiteY61" fmla="*/ 3471704 h 6748481"/>
                <a:gd name="connsiteX62" fmla="*/ 3421178 w 4185856"/>
                <a:gd name="connsiteY62" fmla="*/ 3326526 h 6748481"/>
                <a:gd name="connsiteX63" fmla="*/ 3567645 w 4185856"/>
                <a:gd name="connsiteY63" fmla="*/ 3397660 h 6748481"/>
                <a:gd name="connsiteX64" fmla="*/ 3777229 w 4185856"/>
                <a:gd name="connsiteY64" fmla="*/ 3481908 h 6748481"/>
                <a:gd name="connsiteX65" fmla="*/ 4060092 w 4185856"/>
                <a:gd name="connsiteY65" fmla="*/ 3426629 h 6748481"/>
                <a:gd name="connsiteX66" fmla="*/ 4161559 w 4185856"/>
                <a:gd name="connsiteY66" fmla="*/ 3288890 h 6748481"/>
                <a:gd name="connsiteX67" fmla="*/ 4164405 w 4185856"/>
                <a:gd name="connsiteY67" fmla="*/ 3089529 h 6748481"/>
                <a:gd name="connsiteX0" fmla="*/ 4164405 w 4185856"/>
                <a:gd name="connsiteY0" fmla="*/ 3089529 h 6748481"/>
                <a:gd name="connsiteX1" fmla="*/ 3978944 w 4185856"/>
                <a:gd name="connsiteY1" fmla="*/ 2849065 h 6748481"/>
                <a:gd name="connsiteX2" fmla="*/ 3676924 w 4185856"/>
                <a:gd name="connsiteY2" fmla="*/ 2818816 h 6748481"/>
                <a:gd name="connsiteX3" fmla="*/ 3557916 w 4185856"/>
                <a:gd name="connsiteY3" fmla="*/ 2885138 h 6748481"/>
                <a:gd name="connsiteX4" fmla="*/ 3302758 w 4185856"/>
                <a:gd name="connsiteY4" fmla="*/ 2818221 h 6748481"/>
                <a:gd name="connsiteX5" fmla="*/ 3283430 w 4185856"/>
                <a:gd name="connsiteY5" fmla="*/ 2774271 h 6748481"/>
                <a:gd name="connsiteX6" fmla="*/ 3242791 w 4185856"/>
                <a:gd name="connsiteY6" fmla="*/ 2534667 h 6748481"/>
                <a:gd name="connsiteX7" fmla="*/ 3326718 w 4185856"/>
                <a:gd name="connsiteY7" fmla="*/ 2073000 h 6748481"/>
                <a:gd name="connsiteX8" fmla="*/ 3387281 w 4185856"/>
                <a:gd name="connsiteY8" fmla="*/ 1893760 h 6748481"/>
                <a:gd name="connsiteX9" fmla="*/ 3356173 w 4185856"/>
                <a:gd name="connsiteY9" fmla="*/ 1825056 h 6748481"/>
                <a:gd name="connsiteX10" fmla="*/ 3159657 w 4185856"/>
                <a:gd name="connsiteY10" fmla="*/ 1737951 h 6748481"/>
                <a:gd name="connsiteX11" fmla="*/ 2863661 w 4185856"/>
                <a:gd name="connsiteY11" fmla="*/ 1657399 h 6748481"/>
                <a:gd name="connsiteX12" fmla="*/ 2724531 w 4185856"/>
                <a:gd name="connsiteY12" fmla="*/ 1645154 h 6748481"/>
                <a:gd name="connsiteX13" fmla="*/ 2707521 w 4185856"/>
                <a:gd name="connsiteY13" fmla="*/ 1632248 h 6748481"/>
                <a:gd name="connsiteX14" fmla="*/ 2768481 w 4185856"/>
                <a:gd name="connsiteY14" fmla="*/ 1526544 h 6748481"/>
                <a:gd name="connsiteX15" fmla="*/ 2909397 w 4185856"/>
                <a:gd name="connsiteY15" fmla="*/ 1298986 h 6748481"/>
                <a:gd name="connsiteX16" fmla="*/ 2966386 w 4185856"/>
                <a:gd name="connsiteY16" fmla="*/ 733269 h 6748481"/>
                <a:gd name="connsiteX17" fmla="*/ 2460769 w 4185856"/>
                <a:gd name="connsiteY17" fmla="*/ 108181 h 6748481"/>
                <a:gd name="connsiteX18" fmla="*/ 1702640 w 4185856"/>
                <a:gd name="connsiteY18" fmla="*/ 64232 h 6748481"/>
                <a:gd name="connsiteX19" fmla="*/ 1186102 w 4185856"/>
                <a:gd name="connsiteY19" fmla="*/ 1401645 h 6748481"/>
                <a:gd name="connsiteX20" fmla="*/ 1351177 w 4185856"/>
                <a:gd name="connsiteY20" fmla="*/ 1640852 h 6748481"/>
                <a:gd name="connsiteX21" fmla="*/ 1345022 w 4185856"/>
                <a:gd name="connsiteY21" fmla="*/ 1662231 h 6748481"/>
                <a:gd name="connsiteX22" fmla="*/ 1282473 w 4185856"/>
                <a:gd name="connsiteY22" fmla="*/ 1685596 h 6748481"/>
                <a:gd name="connsiteX23" fmla="*/ 1064182 w 4185856"/>
                <a:gd name="connsiteY23" fmla="*/ 1749071 h 6748481"/>
                <a:gd name="connsiteX24" fmla="*/ 812598 w 4185856"/>
                <a:gd name="connsiteY24" fmla="*/ 1866689 h 6748481"/>
                <a:gd name="connsiteX25" fmla="*/ 811473 w 4185856"/>
                <a:gd name="connsiteY25" fmla="*/ 1990528 h 6748481"/>
                <a:gd name="connsiteX26" fmla="*/ 843309 w 4185856"/>
                <a:gd name="connsiteY26" fmla="*/ 2212129 h 6748481"/>
                <a:gd name="connsiteX27" fmla="*/ 862174 w 4185856"/>
                <a:gd name="connsiteY27" fmla="*/ 2397458 h 6748481"/>
                <a:gd name="connsiteX28" fmla="*/ 724169 w 4185856"/>
                <a:gd name="connsiteY28" fmla="*/ 2924785 h 6748481"/>
                <a:gd name="connsiteX29" fmla="*/ 573788 w 4185856"/>
                <a:gd name="connsiteY29" fmla="*/ 2941663 h 6748481"/>
                <a:gd name="connsiteX30" fmla="*/ 528978 w 4185856"/>
                <a:gd name="connsiteY30" fmla="*/ 2920549 h 6748481"/>
                <a:gd name="connsiteX31" fmla="*/ 363175 w 4185856"/>
                <a:gd name="connsiteY31" fmla="*/ 2839269 h 6748481"/>
                <a:gd name="connsiteX32" fmla="*/ 202137 w 4185856"/>
                <a:gd name="connsiteY32" fmla="*/ 2835496 h 6748481"/>
                <a:gd name="connsiteX33" fmla="*/ 394 w 4185856"/>
                <a:gd name="connsiteY33" fmla="*/ 3195233 h 6748481"/>
                <a:gd name="connsiteX34" fmla="*/ 155408 w 4185856"/>
                <a:gd name="connsiteY34" fmla="*/ 3534716 h 6748481"/>
                <a:gd name="connsiteX35" fmla="*/ 477748 w 4185856"/>
                <a:gd name="connsiteY35" fmla="*/ 3566288 h 6748481"/>
                <a:gd name="connsiteX36" fmla="*/ 576237 w 4185856"/>
                <a:gd name="connsiteY36" fmla="*/ 3496856 h 6748481"/>
                <a:gd name="connsiteX37" fmla="*/ 850590 w 4185856"/>
                <a:gd name="connsiteY37" fmla="*/ 3531671 h 6748481"/>
                <a:gd name="connsiteX38" fmla="*/ 966355 w 4185856"/>
                <a:gd name="connsiteY38" fmla="*/ 3750227 h 6748481"/>
                <a:gd name="connsiteX39" fmla="*/ 992830 w 4185856"/>
                <a:gd name="connsiteY39" fmla="*/ 4058866 h 6748481"/>
                <a:gd name="connsiteX40" fmla="*/ 989984 w 4185856"/>
                <a:gd name="connsiteY40" fmla="*/ 6260310 h 6748481"/>
                <a:gd name="connsiteX41" fmla="*/ 989058 w 4185856"/>
                <a:gd name="connsiteY41" fmla="*/ 6621966 h 6748481"/>
                <a:gd name="connsiteX42" fmla="*/ 1120178 w 4185856"/>
                <a:gd name="connsiteY42" fmla="*/ 6712248 h 6748481"/>
                <a:gd name="connsiteX43" fmla="*/ 1279098 w 4185856"/>
                <a:gd name="connsiteY43" fmla="*/ 6733296 h 6748481"/>
                <a:gd name="connsiteX44" fmla="*/ 1796165 w 4185856"/>
                <a:gd name="connsiteY44" fmla="*/ 6686897 h 6748481"/>
                <a:gd name="connsiteX45" fmla="*/ 1999961 w 4185856"/>
                <a:gd name="connsiteY45" fmla="*/ 6424922 h 6748481"/>
                <a:gd name="connsiteX46" fmla="*/ 2000557 w 4185856"/>
                <a:gd name="connsiteY46" fmla="*/ 5229351 h 6748481"/>
                <a:gd name="connsiteX47" fmla="*/ 2014126 w 4185856"/>
                <a:gd name="connsiteY47" fmla="*/ 5158926 h 6748481"/>
                <a:gd name="connsiteX48" fmla="*/ 2063966 w 4185856"/>
                <a:gd name="connsiteY48" fmla="*/ 5126560 h 6748481"/>
                <a:gd name="connsiteX49" fmla="*/ 2104738 w 4185856"/>
                <a:gd name="connsiteY49" fmla="*/ 5158595 h 6748481"/>
                <a:gd name="connsiteX50" fmla="*/ 2118108 w 4185856"/>
                <a:gd name="connsiteY50" fmla="*/ 5253113 h 6748481"/>
                <a:gd name="connsiteX51" fmla="*/ 2118241 w 4185856"/>
                <a:gd name="connsiteY51" fmla="*/ 6431474 h 6748481"/>
                <a:gd name="connsiteX52" fmla="*/ 2120094 w 4185856"/>
                <a:gd name="connsiteY52" fmla="*/ 6489919 h 6748481"/>
                <a:gd name="connsiteX53" fmla="*/ 2300856 w 4185856"/>
                <a:gd name="connsiteY53" fmla="*/ 6671674 h 6748481"/>
                <a:gd name="connsiteX54" fmla="*/ 2379753 w 4185856"/>
                <a:gd name="connsiteY54" fmla="*/ 6697356 h 6748481"/>
                <a:gd name="connsiteX55" fmla="*/ 2712816 w 4185856"/>
                <a:gd name="connsiteY55" fmla="*/ 6747129 h 6748481"/>
                <a:gd name="connsiteX56" fmla="*/ 3104058 w 4185856"/>
                <a:gd name="connsiteY56" fmla="*/ 6662805 h 6748481"/>
                <a:gd name="connsiteX57" fmla="*/ 3171968 w 4185856"/>
                <a:gd name="connsiteY57" fmla="*/ 6560874 h 6748481"/>
                <a:gd name="connsiteX58" fmla="*/ 3171572 w 4185856"/>
                <a:gd name="connsiteY58" fmla="*/ 4750937 h 6748481"/>
                <a:gd name="connsiteX59" fmla="*/ 3171307 w 4185856"/>
                <a:gd name="connsiteY59" fmla="*/ 4147096 h 6748481"/>
                <a:gd name="connsiteX60" fmla="*/ 3172498 w 4185856"/>
                <a:gd name="connsiteY60" fmla="*/ 3786432 h 6748481"/>
                <a:gd name="connsiteX61" fmla="*/ 3273767 w 4185856"/>
                <a:gd name="connsiteY61" fmla="*/ 3471704 h 6748481"/>
                <a:gd name="connsiteX62" fmla="*/ 3421178 w 4185856"/>
                <a:gd name="connsiteY62" fmla="*/ 3333264 h 6748481"/>
                <a:gd name="connsiteX63" fmla="*/ 3567645 w 4185856"/>
                <a:gd name="connsiteY63" fmla="*/ 3397660 h 6748481"/>
                <a:gd name="connsiteX64" fmla="*/ 3777229 w 4185856"/>
                <a:gd name="connsiteY64" fmla="*/ 3481908 h 6748481"/>
                <a:gd name="connsiteX65" fmla="*/ 4060092 w 4185856"/>
                <a:gd name="connsiteY65" fmla="*/ 3426629 h 6748481"/>
                <a:gd name="connsiteX66" fmla="*/ 4161559 w 4185856"/>
                <a:gd name="connsiteY66" fmla="*/ 3288890 h 6748481"/>
                <a:gd name="connsiteX67" fmla="*/ 4164405 w 4185856"/>
                <a:gd name="connsiteY67" fmla="*/ 3089529 h 67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85856" h="6748481">
                  <a:moveTo>
                    <a:pt x="4164405" y="3089529"/>
                  </a:moveTo>
                  <a:cubicBezTo>
                    <a:pt x="4121779" y="2994482"/>
                    <a:pt x="4057643" y="2916379"/>
                    <a:pt x="3978944" y="2849065"/>
                  </a:cubicBezTo>
                  <a:cubicBezTo>
                    <a:pt x="3885021" y="2768711"/>
                    <a:pt x="3784216" y="2761033"/>
                    <a:pt x="3676924" y="2818816"/>
                  </a:cubicBezTo>
                  <a:cubicBezTo>
                    <a:pt x="3636946" y="2840394"/>
                    <a:pt x="3598093" y="2863957"/>
                    <a:pt x="3557916" y="2885138"/>
                  </a:cubicBezTo>
                  <a:cubicBezTo>
                    <a:pt x="3455456" y="2939148"/>
                    <a:pt x="3358820" y="2929683"/>
                    <a:pt x="3302758" y="2818221"/>
                  </a:cubicBezTo>
                  <a:cubicBezTo>
                    <a:pt x="3295543" y="2803924"/>
                    <a:pt x="3289255" y="2789164"/>
                    <a:pt x="3283430" y="2774271"/>
                  </a:cubicBezTo>
                  <a:cubicBezTo>
                    <a:pt x="3253315" y="2697227"/>
                    <a:pt x="3244446" y="2616345"/>
                    <a:pt x="3242791" y="2534667"/>
                  </a:cubicBezTo>
                  <a:cubicBezTo>
                    <a:pt x="3239547" y="2375218"/>
                    <a:pt x="3277804" y="2223050"/>
                    <a:pt x="3326718" y="2073000"/>
                  </a:cubicBezTo>
                  <a:cubicBezTo>
                    <a:pt x="3346244" y="2013032"/>
                    <a:pt x="3367226" y="1953595"/>
                    <a:pt x="3387281" y="1893760"/>
                  </a:cubicBezTo>
                  <a:cubicBezTo>
                    <a:pt x="3398070" y="1861526"/>
                    <a:pt x="3388274" y="1840081"/>
                    <a:pt x="3356173" y="1825056"/>
                  </a:cubicBezTo>
                  <a:cubicBezTo>
                    <a:pt x="3291241" y="1794675"/>
                    <a:pt x="3226707" y="1763699"/>
                    <a:pt x="3159657" y="1737951"/>
                  </a:cubicBezTo>
                  <a:cubicBezTo>
                    <a:pt x="3063617" y="1701018"/>
                    <a:pt x="2966121" y="1669777"/>
                    <a:pt x="2863661" y="1657399"/>
                  </a:cubicBezTo>
                  <a:cubicBezTo>
                    <a:pt x="2817461" y="1651839"/>
                    <a:pt x="2770930" y="1649457"/>
                    <a:pt x="2724531" y="1645154"/>
                  </a:cubicBezTo>
                  <a:cubicBezTo>
                    <a:pt x="2716324" y="1644360"/>
                    <a:pt x="2695474" y="1645353"/>
                    <a:pt x="2707521" y="1632248"/>
                  </a:cubicBezTo>
                  <a:cubicBezTo>
                    <a:pt x="2735982" y="1601072"/>
                    <a:pt x="2740681" y="1558513"/>
                    <a:pt x="2768481" y="1526544"/>
                  </a:cubicBezTo>
                  <a:cubicBezTo>
                    <a:pt x="2827455" y="1458700"/>
                    <a:pt x="2873456" y="1381590"/>
                    <a:pt x="2909397" y="1298986"/>
                  </a:cubicBezTo>
                  <a:cubicBezTo>
                    <a:pt x="2988758" y="1116636"/>
                    <a:pt x="3024036" y="931240"/>
                    <a:pt x="2966386" y="733269"/>
                  </a:cubicBezTo>
                  <a:cubicBezTo>
                    <a:pt x="2884774" y="452959"/>
                    <a:pt x="2723208" y="239301"/>
                    <a:pt x="2460769" y="108181"/>
                  </a:cubicBezTo>
                  <a:cubicBezTo>
                    <a:pt x="2211236" y="-16519"/>
                    <a:pt x="1964153" y="-36442"/>
                    <a:pt x="1702640" y="64232"/>
                  </a:cubicBezTo>
                  <a:cubicBezTo>
                    <a:pt x="1149897" y="277029"/>
                    <a:pt x="887789" y="873391"/>
                    <a:pt x="1186102" y="1401645"/>
                  </a:cubicBezTo>
                  <a:cubicBezTo>
                    <a:pt x="1233957" y="1486433"/>
                    <a:pt x="1305507" y="1554475"/>
                    <a:pt x="1351177" y="1640852"/>
                  </a:cubicBezTo>
                  <a:cubicBezTo>
                    <a:pt x="1358723" y="1655149"/>
                    <a:pt x="1355215" y="1660444"/>
                    <a:pt x="1345022" y="1662231"/>
                  </a:cubicBezTo>
                  <a:cubicBezTo>
                    <a:pt x="1322385" y="1666269"/>
                    <a:pt x="1303786" y="1681029"/>
                    <a:pt x="1282473" y="1685596"/>
                  </a:cubicBezTo>
                  <a:cubicBezTo>
                    <a:pt x="1208143" y="1701613"/>
                    <a:pt x="1134607" y="1720080"/>
                    <a:pt x="1064182" y="1749071"/>
                  </a:cubicBezTo>
                  <a:cubicBezTo>
                    <a:pt x="978534" y="1784350"/>
                    <a:pt x="891628" y="1817179"/>
                    <a:pt x="812598" y="1866689"/>
                  </a:cubicBezTo>
                  <a:cubicBezTo>
                    <a:pt x="788439" y="1881846"/>
                    <a:pt x="809090" y="1969613"/>
                    <a:pt x="811473" y="1990528"/>
                  </a:cubicBezTo>
                  <a:cubicBezTo>
                    <a:pt x="819945" y="2064527"/>
                    <a:pt x="837353" y="2137997"/>
                    <a:pt x="843309" y="2212129"/>
                  </a:cubicBezTo>
                  <a:cubicBezTo>
                    <a:pt x="848075" y="2273751"/>
                    <a:pt x="857143" y="2335571"/>
                    <a:pt x="862174" y="2397458"/>
                  </a:cubicBezTo>
                  <a:cubicBezTo>
                    <a:pt x="876139" y="2571270"/>
                    <a:pt x="868660" y="2801674"/>
                    <a:pt x="724169" y="2924785"/>
                  </a:cubicBezTo>
                  <a:cubicBezTo>
                    <a:pt x="677109" y="2957681"/>
                    <a:pt x="626475" y="2959269"/>
                    <a:pt x="573788" y="2941663"/>
                  </a:cubicBezTo>
                  <a:cubicBezTo>
                    <a:pt x="558830" y="2934713"/>
                    <a:pt x="543342" y="2928690"/>
                    <a:pt x="528978" y="2920549"/>
                  </a:cubicBezTo>
                  <a:cubicBezTo>
                    <a:pt x="475299" y="2890234"/>
                    <a:pt x="417251" y="2869186"/>
                    <a:pt x="363175" y="2839269"/>
                  </a:cubicBezTo>
                  <a:cubicBezTo>
                    <a:pt x="312408" y="2811205"/>
                    <a:pt x="253302" y="2802137"/>
                    <a:pt x="202137" y="2835496"/>
                  </a:cubicBezTo>
                  <a:cubicBezTo>
                    <a:pt x="73201" y="2919490"/>
                    <a:pt x="7211" y="3041807"/>
                    <a:pt x="394" y="3195233"/>
                  </a:cubicBezTo>
                  <a:cubicBezTo>
                    <a:pt x="-5828" y="3334428"/>
                    <a:pt x="62413" y="3441323"/>
                    <a:pt x="155408" y="3534716"/>
                  </a:cubicBezTo>
                  <a:cubicBezTo>
                    <a:pt x="262899" y="3642604"/>
                    <a:pt x="351394" y="3649951"/>
                    <a:pt x="477748" y="3566288"/>
                  </a:cubicBezTo>
                  <a:cubicBezTo>
                    <a:pt x="511240" y="3544115"/>
                    <a:pt x="543077" y="3519559"/>
                    <a:pt x="576237" y="3496856"/>
                  </a:cubicBezTo>
                  <a:cubicBezTo>
                    <a:pt x="678367" y="3426894"/>
                    <a:pt x="769642" y="3438676"/>
                    <a:pt x="850590" y="3531671"/>
                  </a:cubicBezTo>
                  <a:cubicBezTo>
                    <a:pt x="906189" y="3595543"/>
                    <a:pt x="942924" y="3669477"/>
                    <a:pt x="966355" y="3750227"/>
                  </a:cubicBezTo>
                  <a:cubicBezTo>
                    <a:pt x="995676" y="3851231"/>
                    <a:pt x="990845" y="3955810"/>
                    <a:pt x="992830" y="4058866"/>
                  </a:cubicBezTo>
                  <a:cubicBezTo>
                    <a:pt x="996768" y="4477213"/>
                    <a:pt x="990613" y="5833127"/>
                    <a:pt x="989984" y="6260310"/>
                  </a:cubicBezTo>
                  <a:cubicBezTo>
                    <a:pt x="988925" y="6381369"/>
                    <a:pt x="996404" y="6501237"/>
                    <a:pt x="989058" y="6621966"/>
                  </a:cubicBezTo>
                  <a:cubicBezTo>
                    <a:pt x="984888" y="6690472"/>
                    <a:pt x="1069014" y="6700400"/>
                    <a:pt x="1120178" y="6712248"/>
                  </a:cubicBezTo>
                  <a:cubicBezTo>
                    <a:pt x="1172335" y="6724360"/>
                    <a:pt x="1225749" y="6730053"/>
                    <a:pt x="1279098" y="6733296"/>
                  </a:cubicBezTo>
                  <a:cubicBezTo>
                    <a:pt x="1453306" y="6743886"/>
                    <a:pt x="1626722" y="6735216"/>
                    <a:pt x="1796165" y="6686897"/>
                  </a:cubicBezTo>
                  <a:cubicBezTo>
                    <a:pt x="1968323" y="6637785"/>
                    <a:pt x="2000822" y="6559153"/>
                    <a:pt x="1999961" y="6424922"/>
                  </a:cubicBezTo>
                  <a:cubicBezTo>
                    <a:pt x="2000331" y="6060704"/>
                    <a:pt x="1998196" y="5440350"/>
                    <a:pt x="2000557" y="5229351"/>
                  </a:cubicBezTo>
                  <a:cubicBezTo>
                    <a:pt x="2000756" y="5205126"/>
                    <a:pt x="2003601" y="5181298"/>
                    <a:pt x="2014126" y="5158926"/>
                  </a:cubicBezTo>
                  <a:cubicBezTo>
                    <a:pt x="2024120" y="5137680"/>
                    <a:pt x="2038350" y="5127089"/>
                    <a:pt x="2063966" y="5126560"/>
                  </a:cubicBezTo>
                  <a:cubicBezTo>
                    <a:pt x="2089449" y="5126030"/>
                    <a:pt x="2096332" y="5139599"/>
                    <a:pt x="2104738" y="5158595"/>
                  </a:cubicBezTo>
                  <a:cubicBezTo>
                    <a:pt x="2118373" y="5189241"/>
                    <a:pt x="2118042" y="5221078"/>
                    <a:pt x="2118108" y="5253113"/>
                  </a:cubicBezTo>
                  <a:cubicBezTo>
                    <a:pt x="2118241" y="5645878"/>
                    <a:pt x="2118175" y="6038709"/>
                    <a:pt x="2118241" y="6431474"/>
                  </a:cubicBezTo>
                  <a:cubicBezTo>
                    <a:pt x="2118241" y="6450934"/>
                    <a:pt x="2119432" y="6470460"/>
                    <a:pt x="2120094" y="6489919"/>
                  </a:cubicBezTo>
                  <a:cubicBezTo>
                    <a:pt x="2123139" y="6583246"/>
                    <a:pt x="2227055" y="6642948"/>
                    <a:pt x="2300856" y="6671674"/>
                  </a:cubicBezTo>
                  <a:cubicBezTo>
                    <a:pt x="2326670" y="6681735"/>
                    <a:pt x="2353079" y="6689943"/>
                    <a:pt x="2379753" y="6697356"/>
                  </a:cubicBezTo>
                  <a:cubicBezTo>
                    <a:pt x="2484530" y="6726677"/>
                    <a:pt x="2603604" y="6755072"/>
                    <a:pt x="2712816" y="6747129"/>
                  </a:cubicBezTo>
                  <a:cubicBezTo>
                    <a:pt x="2845988" y="6737466"/>
                    <a:pt x="2980748" y="6714498"/>
                    <a:pt x="3104058" y="6662805"/>
                  </a:cubicBezTo>
                  <a:cubicBezTo>
                    <a:pt x="3149596" y="6643676"/>
                    <a:pt x="3171902" y="6608861"/>
                    <a:pt x="3171968" y="6560874"/>
                  </a:cubicBezTo>
                  <a:cubicBezTo>
                    <a:pt x="3172895" y="5957562"/>
                    <a:pt x="3171240" y="5354250"/>
                    <a:pt x="3171572" y="4750937"/>
                  </a:cubicBezTo>
                  <a:cubicBezTo>
                    <a:pt x="3171638" y="4549657"/>
                    <a:pt x="3174153" y="4348377"/>
                    <a:pt x="3171307" y="4147096"/>
                  </a:cubicBezTo>
                  <a:cubicBezTo>
                    <a:pt x="3169586" y="4026632"/>
                    <a:pt x="3172498" y="3906565"/>
                    <a:pt x="3172498" y="3786432"/>
                  </a:cubicBezTo>
                  <a:cubicBezTo>
                    <a:pt x="3185405" y="3674639"/>
                    <a:pt x="3232320" y="3547232"/>
                    <a:pt x="3273767" y="3471704"/>
                  </a:cubicBezTo>
                  <a:cubicBezTo>
                    <a:pt x="3315214" y="3396176"/>
                    <a:pt x="3370895" y="3328476"/>
                    <a:pt x="3421178" y="3333264"/>
                  </a:cubicBezTo>
                  <a:cubicBezTo>
                    <a:pt x="3503854" y="3341137"/>
                    <a:pt x="3508303" y="3372886"/>
                    <a:pt x="3567645" y="3397660"/>
                  </a:cubicBezTo>
                  <a:cubicBezTo>
                    <a:pt x="3626987" y="3422434"/>
                    <a:pt x="3695155" y="3477080"/>
                    <a:pt x="3777229" y="3481908"/>
                  </a:cubicBezTo>
                  <a:cubicBezTo>
                    <a:pt x="3859303" y="3486736"/>
                    <a:pt x="3960941" y="3514727"/>
                    <a:pt x="4060092" y="3426629"/>
                  </a:cubicBezTo>
                  <a:cubicBezTo>
                    <a:pt x="4103577" y="3387975"/>
                    <a:pt x="4136937" y="3341709"/>
                    <a:pt x="4161559" y="3288890"/>
                  </a:cubicBezTo>
                  <a:cubicBezTo>
                    <a:pt x="4192337" y="3222767"/>
                    <a:pt x="4194521" y="3156645"/>
                    <a:pt x="4164405" y="3089529"/>
                  </a:cubicBezTo>
                  <a:close/>
                </a:path>
              </a:pathLst>
            </a:custGeom>
            <a:solidFill>
              <a:schemeClr val="accent3"/>
            </a:solidFill>
            <a:ln w="6619"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8A52DDD8-D909-4566-862E-9776D3C5B7F9}"/>
              </a:ext>
            </a:extLst>
          </p:cNvPr>
          <p:cNvSpPr txBox="1"/>
          <p:nvPr/>
        </p:nvSpPr>
        <p:spPr>
          <a:xfrm>
            <a:off x="3257226" y="4863829"/>
            <a:ext cx="1692000" cy="338554"/>
          </a:xfrm>
          <a:prstGeom prst="rect">
            <a:avLst/>
          </a:prstGeom>
          <a:noFill/>
        </p:spPr>
        <p:txBody>
          <a:bodyPr wrap="square" rtlCol="0">
            <a:spAutoFit/>
          </a:bodyPr>
          <a:lstStyle/>
          <a:p>
            <a:r>
              <a:rPr lang="nl-NL" sz="1600" i="1" kern="0">
                <a:solidFill>
                  <a:schemeClr val="accent1">
                    <a:lumMod val="75000"/>
                  </a:schemeClr>
                </a:solidFill>
                <a:latin typeface="+mj-lt"/>
              </a:rPr>
              <a:t>Người NCMT</a:t>
            </a:r>
            <a:endParaRPr lang="ko-KR" altLang="en-US" sz="1600" i="1" kern="0" dirty="0">
              <a:solidFill>
                <a:schemeClr val="accent1">
                  <a:lumMod val="75000"/>
                </a:schemeClr>
              </a:solidFill>
              <a:latin typeface="+mj-lt"/>
            </a:endParaRPr>
          </a:p>
        </p:txBody>
      </p:sp>
      <p:sp>
        <p:nvSpPr>
          <p:cNvPr id="53" name="TextBox 52">
            <a:extLst>
              <a:ext uri="{FF2B5EF4-FFF2-40B4-BE49-F238E27FC236}">
                <a16:creationId xmlns:a16="http://schemas.microsoft.com/office/drawing/2014/main" id="{36072654-4629-4292-B40A-248CC7DD71FD}"/>
              </a:ext>
            </a:extLst>
          </p:cNvPr>
          <p:cNvSpPr txBox="1"/>
          <p:nvPr/>
        </p:nvSpPr>
        <p:spPr>
          <a:xfrm>
            <a:off x="4845417" y="4863829"/>
            <a:ext cx="1992776" cy="584775"/>
          </a:xfrm>
          <a:prstGeom prst="rect">
            <a:avLst/>
          </a:prstGeom>
          <a:noFill/>
        </p:spPr>
        <p:txBody>
          <a:bodyPr wrap="square" rtlCol="0">
            <a:spAutoFit/>
          </a:bodyPr>
          <a:lstStyle/>
          <a:p>
            <a:r>
              <a:rPr lang="nl-NL" sz="1600" i="1" kern="0">
                <a:solidFill>
                  <a:schemeClr val="accent1">
                    <a:lumMod val="75000"/>
                  </a:schemeClr>
                </a:solidFill>
                <a:latin typeface="+mj-lt"/>
              </a:rPr>
              <a:t>Bạn tình/người thân của người NCMT</a:t>
            </a:r>
            <a:endParaRPr lang="ko-KR" altLang="en-US" sz="1600" i="1" kern="0" dirty="0">
              <a:solidFill>
                <a:schemeClr val="accent1">
                  <a:lumMod val="75000"/>
                </a:schemeClr>
              </a:solidFill>
              <a:latin typeface="+mj-lt"/>
            </a:endParaRPr>
          </a:p>
        </p:txBody>
      </p:sp>
      <p:sp>
        <p:nvSpPr>
          <p:cNvPr id="57" name="TextBox 56">
            <a:extLst>
              <a:ext uri="{FF2B5EF4-FFF2-40B4-BE49-F238E27FC236}">
                <a16:creationId xmlns:a16="http://schemas.microsoft.com/office/drawing/2014/main" id="{2676BF2B-07BB-41E0-94A6-5B5E1AB8D4AA}"/>
              </a:ext>
            </a:extLst>
          </p:cNvPr>
          <p:cNvSpPr txBox="1"/>
          <p:nvPr/>
        </p:nvSpPr>
        <p:spPr>
          <a:xfrm>
            <a:off x="7078123" y="4863735"/>
            <a:ext cx="1975344" cy="584775"/>
          </a:xfrm>
          <a:prstGeom prst="rect">
            <a:avLst/>
          </a:prstGeom>
          <a:noFill/>
        </p:spPr>
        <p:txBody>
          <a:bodyPr wrap="square" rtlCol="0">
            <a:spAutoFit/>
          </a:bodyPr>
          <a:lstStyle/>
          <a:p>
            <a:r>
              <a:rPr lang="nl-NL" sz="1600" i="1" kern="0">
                <a:solidFill>
                  <a:schemeClr val="accent1">
                    <a:lumMod val="75000"/>
                  </a:schemeClr>
                </a:solidFill>
                <a:latin typeface="+mj-lt"/>
              </a:rPr>
              <a:t>Người làm công tác giáo dục đồng đẳng</a:t>
            </a:r>
            <a:endParaRPr lang="ko-KR" altLang="en-US" sz="1600" i="1" kern="0" dirty="0">
              <a:solidFill>
                <a:schemeClr val="accent1">
                  <a:lumMod val="75000"/>
                </a:schemeClr>
              </a:solidFill>
              <a:latin typeface="+mj-lt"/>
            </a:endParaRPr>
          </a:p>
        </p:txBody>
      </p:sp>
      <p:sp>
        <p:nvSpPr>
          <p:cNvPr id="62" name="Rectangle 30">
            <a:extLst>
              <a:ext uri="{FF2B5EF4-FFF2-40B4-BE49-F238E27FC236}">
                <a16:creationId xmlns:a16="http://schemas.microsoft.com/office/drawing/2014/main" id="{77659F6A-94CD-4DAA-80C0-F94B08236933}"/>
              </a:ext>
            </a:extLst>
          </p:cNvPr>
          <p:cNvSpPr/>
          <p:nvPr/>
        </p:nvSpPr>
        <p:spPr>
          <a:xfrm>
            <a:off x="848108" y="4736091"/>
            <a:ext cx="272745" cy="27194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Oval 21">
            <a:extLst>
              <a:ext uri="{FF2B5EF4-FFF2-40B4-BE49-F238E27FC236}">
                <a16:creationId xmlns:a16="http://schemas.microsoft.com/office/drawing/2014/main" id="{31F408D8-87B2-492A-88A1-D1FE9D118278}"/>
              </a:ext>
            </a:extLst>
          </p:cNvPr>
          <p:cNvSpPr>
            <a:spLocks noChangeAspect="1"/>
          </p:cNvSpPr>
          <p:nvPr/>
        </p:nvSpPr>
        <p:spPr>
          <a:xfrm>
            <a:off x="9343899" y="4706348"/>
            <a:ext cx="328372" cy="3311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70" name="Group 28">
            <a:extLst>
              <a:ext uri="{FF2B5EF4-FFF2-40B4-BE49-F238E27FC236}">
                <a16:creationId xmlns:a16="http://schemas.microsoft.com/office/drawing/2014/main" id="{8FB03B29-131F-4320-9005-F801A30D347A}"/>
              </a:ext>
            </a:extLst>
          </p:cNvPr>
          <p:cNvGrpSpPr/>
          <p:nvPr/>
        </p:nvGrpSpPr>
        <p:grpSpPr>
          <a:xfrm>
            <a:off x="8559336" y="1664585"/>
            <a:ext cx="3452992" cy="2599721"/>
            <a:chOff x="3081184" y="3848401"/>
            <a:chExt cx="2239611" cy="1826995"/>
          </a:xfrm>
        </p:grpSpPr>
        <p:sp>
          <p:nvSpPr>
            <p:cNvPr id="71" name="TextBox 70">
              <a:extLst>
                <a:ext uri="{FF2B5EF4-FFF2-40B4-BE49-F238E27FC236}">
                  <a16:creationId xmlns:a16="http://schemas.microsoft.com/office/drawing/2014/main" id="{0CB22985-8E8D-48A2-B254-64BD9D98E2E0}"/>
                </a:ext>
              </a:extLst>
            </p:cNvPr>
            <p:cNvSpPr txBox="1"/>
            <p:nvPr/>
          </p:nvSpPr>
          <p:spPr>
            <a:xfrm>
              <a:off x="3135381" y="4961623"/>
              <a:ext cx="2185414" cy="713773"/>
            </a:xfrm>
            <a:prstGeom prst="rect">
              <a:avLst/>
            </a:prstGeom>
            <a:noFill/>
          </p:spPr>
          <p:txBody>
            <a:bodyPr wrap="square" rtlCol="0">
              <a:spAutoFit/>
            </a:bodyPr>
            <a:lstStyle/>
            <a:p>
              <a:r>
                <a:rPr lang="nl-NL" sz="2000" b="1" i="1" kern="0">
                  <a:solidFill>
                    <a:srgbClr val="006600"/>
                  </a:solidFill>
                  <a:latin typeface="+mj-lt"/>
                </a:rPr>
                <a:t>Đánh giá đúng các yếu tố thuận lợi hoặc khó khăn trong hoạt động </a:t>
              </a:r>
              <a:r>
                <a:rPr lang="en-US" sz="2000" b="1" i="1" kern="0">
                  <a:solidFill>
                    <a:srgbClr val="006600"/>
                  </a:solidFill>
                  <a:latin typeface="+mj-lt"/>
                </a:rPr>
                <a:t>TTTĐHV</a:t>
              </a:r>
              <a:endParaRPr lang="ko-KR" altLang="en-US" sz="2000" b="1" i="1" kern="0" dirty="0">
                <a:solidFill>
                  <a:srgbClr val="006600"/>
                </a:solidFill>
                <a:latin typeface="+mj-lt"/>
              </a:endParaRPr>
            </a:p>
          </p:txBody>
        </p:sp>
        <p:sp>
          <p:nvSpPr>
            <p:cNvPr id="72" name="TextBox 71">
              <a:extLst>
                <a:ext uri="{FF2B5EF4-FFF2-40B4-BE49-F238E27FC236}">
                  <a16:creationId xmlns:a16="http://schemas.microsoft.com/office/drawing/2014/main" id="{C8C47DB2-DD93-4F06-9341-D1644BB3F7B8}"/>
                </a:ext>
              </a:extLst>
            </p:cNvPr>
            <p:cNvSpPr txBox="1"/>
            <p:nvPr/>
          </p:nvSpPr>
          <p:spPr>
            <a:xfrm>
              <a:off x="3081184" y="3848401"/>
              <a:ext cx="2116178" cy="713773"/>
            </a:xfrm>
            <a:prstGeom prst="rect">
              <a:avLst/>
            </a:prstGeom>
            <a:noFill/>
          </p:spPr>
          <p:txBody>
            <a:bodyPr wrap="square" rtlCol="0">
              <a:spAutoFit/>
            </a:bodyPr>
            <a:lstStyle/>
            <a:p>
              <a:r>
                <a:rPr lang="nl-NL" sz="2000" b="1" i="1" kern="0">
                  <a:solidFill>
                    <a:srgbClr val="006600"/>
                  </a:solidFill>
                  <a:latin typeface="+mj-lt"/>
                </a:rPr>
                <a:t>Thiết kế các thông điệp, kênh và phương tiện truyền thông phù hợp</a:t>
              </a:r>
              <a:endParaRPr lang="ko-KR" altLang="en-US" sz="2000" b="1" i="1" kern="0" dirty="0">
                <a:solidFill>
                  <a:srgbClr val="006600"/>
                </a:solidFill>
                <a:latin typeface="+mj-lt"/>
              </a:endParaRPr>
            </a:p>
          </p:txBody>
        </p:sp>
      </p:grpSp>
      <p:sp>
        <p:nvSpPr>
          <p:cNvPr id="74" name="TextBox 73">
            <a:extLst>
              <a:ext uri="{FF2B5EF4-FFF2-40B4-BE49-F238E27FC236}">
                <a16:creationId xmlns:a16="http://schemas.microsoft.com/office/drawing/2014/main" id="{571CA243-4FF4-4E4C-AE1B-AF2DED20A06C}"/>
              </a:ext>
            </a:extLst>
          </p:cNvPr>
          <p:cNvSpPr txBox="1"/>
          <p:nvPr/>
        </p:nvSpPr>
        <p:spPr>
          <a:xfrm>
            <a:off x="562742" y="2031178"/>
            <a:ext cx="3422261" cy="1938992"/>
          </a:xfrm>
          <a:prstGeom prst="rect">
            <a:avLst/>
          </a:prstGeom>
          <a:noFill/>
        </p:spPr>
        <p:txBody>
          <a:bodyPr wrap="square" rtlCol="0">
            <a:spAutoFit/>
          </a:bodyPr>
          <a:lstStyle/>
          <a:p>
            <a:endParaRPr lang="nl-NL" sz="2000" kern="0">
              <a:effectLst/>
              <a:latin typeface="+mj-lt"/>
              <a:ea typeface="Times New Roman" panose="02020603050405020304" pitchFamily="18" charset="0"/>
            </a:endParaRPr>
          </a:p>
          <a:p>
            <a:pPr marL="342900" indent="-342900">
              <a:buFontTx/>
              <a:buChar char="-"/>
            </a:pPr>
            <a:r>
              <a:rPr lang="nl-NL" sz="2000" kern="0">
                <a:latin typeface="+mj-lt"/>
                <a:ea typeface="Times New Roman" panose="02020603050405020304" pitchFamily="18" charset="0"/>
              </a:rPr>
              <a:t>C</a:t>
            </a:r>
            <a:r>
              <a:rPr lang="nl-NL" sz="2000" kern="0">
                <a:effectLst/>
                <a:latin typeface="+mj-lt"/>
                <a:ea typeface="Times New Roman" panose="02020603050405020304" pitchFamily="18" charset="0"/>
              </a:rPr>
              <a:t>ác nhóm đích?</a:t>
            </a:r>
          </a:p>
          <a:p>
            <a:pPr marL="342900" indent="-342900">
              <a:buFontTx/>
              <a:buChar char="-"/>
            </a:pPr>
            <a:r>
              <a:rPr lang="nl-NL" sz="2000" kern="0">
                <a:effectLst/>
                <a:latin typeface="+mj-lt"/>
                <a:ea typeface="Times New Roman" panose="02020603050405020304" pitchFamily="18" charset="0"/>
              </a:rPr>
              <a:t>Các hành vi nguy cơ của họ?</a:t>
            </a:r>
          </a:p>
          <a:p>
            <a:pPr marL="342900" indent="-342900">
              <a:buFontTx/>
              <a:buChar char="-"/>
            </a:pPr>
            <a:r>
              <a:rPr lang="nl-NL" sz="2000" kern="0">
                <a:latin typeface="+mj-lt"/>
                <a:ea typeface="Times New Roman" panose="02020603050405020304" pitchFamily="18" charset="0"/>
              </a:rPr>
              <a:t>C</a:t>
            </a:r>
            <a:r>
              <a:rPr lang="nl-NL" sz="2000" kern="0">
                <a:effectLst/>
                <a:latin typeface="+mj-lt"/>
                <a:ea typeface="Times New Roman" panose="02020603050405020304" pitchFamily="18" charset="0"/>
              </a:rPr>
              <a:t>ác yếu tố ảnh hưởng tới các hành vi nguy cơ?</a:t>
            </a:r>
            <a:endParaRPr lang="ko-KR" altLang="en-US" sz="1200" dirty="0">
              <a:solidFill>
                <a:schemeClr val="tx1">
                  <a:lumMod val="75000"/>
                  <a:lumOff val="25000"/>
                </a:schemeClr>
              </a:solidFill>
              <a:cs typeface="Arial" pitchFamily="34" charset="0"/>
            </a:endParaRPr>
          </a:p>
        </p:txBody>
      </p:sp>
      <p:sp>
        <p:nvSpPr>
          <p:cNvPr id="5" name="Arrow: Right 4">
            <a:extLst>
              <a:ext uri="{FF2B5EF4-FFF2-40B4-BE49-F238E27FC236}">
                <a16:creationId xmlns:a16="http://schemas.microsoft.com/office/drawing/2014/main" id="{7F1D75D2-4E7D-C8CE-16B1-C6ED751942F8}"/>
              </a:ext>
            </a:extLst>
          </p:cNvPr>
          <p:cNvSpPr/>
          <p:nvPr/>
        </p:nvSpPr>
        <p:spPr>
          <a:xfrm rot="1099177">
            <a:off x="7917892" y="3328453"/>
            <a:ext cx="503810" cy="358922"/>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B99A7F5-D0C1-3FE9-7E21-7D4BC2405D97}"/>
              </a:ext>
            </a:extLst>
          </p:cNvPr>
          <p:cNvSpPr/>
          <p:nvPr/>
        </p:nvSpPr>
        <p:spPr>
          <a:xfrm rot="19753391">
            <a:off x="7872082" y="2228376"/>
            <a:ext cx="503810" cy="350581"/>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838AE85-E2E5-0B06-7541-05237D9C89A4}"/>
              </a:ext>
            </a:extLst>
          </p:cNvPr>
          <p:cNvSpPr/>
          <p:nvPr/>
        </p:nvSpPr>
        <p:spPr>
          <a:xfrm rot="19600391">
            <a:off x="3975234" y="4617608"/>
            <a:ext cx="328372" cy="11848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283CFE3-C53C-968B-9E64-54102F93B42D}"/>
              </a:ext>
            </a:extLst>
          </p:cNvPr>
          <p:cNvSpPr/>
          <p:nvPr/>
        </p:nvSpPr>
        <p:spPr>
          <a:xfrm rot="12673302">
            <a:off x="7266744" y="4643588"/>
            <a:ext cx="328372" cy="11848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1AEF58A-8C54-5147-8AA3-D16BDF1F8772}"/>
              </a:ext>
            </a:extLst>
          </p:cNvPr>
          <p:cNvSpPr/>
          <p:nvPr/>
        </p:nvSpPr>
        <p:spPr>
          <a:xfrm rot="16200000">
            <a:off x="5636762" y="4647106"/>
            <a:ext cx="328372" cy="11848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7" grpId="0"/>
      <p:bldP spid="74" grpId="0"/>
    </p:bldLst>
  </p:timing>
</p:sld>
</file>

<file path=ppt/theme/theme1.xml><?xml version="1.0" encoding="utf-8"?>
<a:theme xmlns:a="http://schemas.openxmlformats.org/drawingml/2006/main" name="Contents Slide Master">
  <a:themeElements>
    <a:clrScheme name="ALLPPT-516">
      <a:dk1>
        <a:sysClr val="windowText" lastClr="000000"/>
      </a:dk1>
      <a:lt1>
        <a:sysClr val="window" lastClr="FFFFFF"/>
      </a:lt1>
      <a:dk2>
        <a:srgbClr val="44546A"/>
      </a:dk2>
      <a:lt2>
        <a:srgbClr val="E7E6E6"/>
      </a:lt2>
      <a:accent1>
        <a:srgbClr val="7344AE"/>
      </a:accent1>
      <a:accent2>
        <a:srgbClr val="FF5030"/>
      </a:accent2>
      <a:accent3>
        <a:srgbClr val="7344AE"/>
      </a:accent3>
      <a:accent4>
        <a:srgbClr val="FF5030"/>
      </a:accent4>
      <a:accent5>
        <a:srgbClr val="7344AE"/>
      </a:accent5>
      <a:accent6>
        <a:srgbClr val="FF5030"/>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516">
      <a:dk1>
        <a:sysClr val="windowText" lastClr="000000"/>
      </a:dk1>
      <a:lt1>
        <a:sysClr val="window" lastClr="FFFFFF"/>
      </a:lt1>
      <a:dk2>
        <a:srgbClr val="44546A"/>
      </a:dk2>
      <a:lt2>
        <a:srgbClr val="E7E6E6"/>
      </a:lt2>
      <a:accent1>
        <a:srgbClr val="7344AE"/>
      </a:accent1>
      <a:accent2>
        <a:srgbClr val="FF5030"/>
      </a:accent2>
      <a:accent3>
        <a:srgbClr val="7344AE"/>
      </a:accent3>
      <a:accent4>
        <a:srgbClr val="FF5030"/>
      </a:accent4>
      <a:accent5>
        <a:srgbClr val="7344AE"/>
      </a:accent5>
      <a:accent6>
        <a:srgbClr val="FF5030"/>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8073</TotalTime>
  <Words>2766</Words>
  <Application>Microsoft Office PowerPoint</Application>
  <PresentationFormat>Widescreen</PresentationFormat>
  <Paragraphs>417</Paragraphs>
  <Slides>31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Times New Roman</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Cuong Do Dinh</cp:lastModifiedBy>
  <cp:revision>146</cp:revision>
  <dcterms:created xsi:type="dcterms:W3CDTF">2020-01-20T05:08:25Z</dcterms:created>
  <dcterms:modified xsi:type="dcterms:W3CDTF">2024-03-31T14:55:58Z</dcterms:modified>
</cp:coreProperties>
</file>